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6" r:id="rId3"/>
    <p:sldId id="297" r:id="rId4"/>
    <p:sldId id="292" r:id="rId5"/>
    <p:sldId id="298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>
        <p:scale>
          <a:sx n="66" d="100"/>
          <a:sy n="66" d="100"/>
        </p:scale>
        <p:origin x="-15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зоряного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неба.</a:t>
            </a:r>
          </a:p>
        </p:txBody>
      </p:sp>
      <p:pic>
        <p:nvPicPr>
          <p:cNvPr id="32" name="Picture 2" descr="C:\Users\Дмитрий\Desktop\pictur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9603" cy="57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5933541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наша планета?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кольорами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розфарбована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означають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кольори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0" name="Picture 2" descr="C:\Users\Дмитрий\Desktop\Untitled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304" y="180256"/>
            <a:ext cx="5553000" cy="55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7332" y="5897172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космос?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бачимо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небі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вдень?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уночі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Дмитрий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51" y="191074"/>
            <a:ext cx="73680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6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719" y="5917786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Сонячної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планет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Сонячній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системі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pic>
        <p:nvPicPr>
          <p:cNvPr id="1026" name="Picture 2" descr="C:\Users\Дмитрий\Desktop\solnechnaya-sistema-solnce-i-ego-sem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86" y="100830"/>
            <a:ext cx="8599713" cy="57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0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517232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сузір’я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Ведмедиці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нагадує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 зайти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небі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зірка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яскрава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небі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відшукати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" name="Picture 4" descr="C:\Users\Дмитрий\Desktop\7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3" r="7647"/>
          <a:stretch/>
        </p:blipFill>
        <p:spPr bwMode="auto">
          <a:xfrm>
            <a:off x="4518150" y="980728"/>
            <a:ext cx="438709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Дмитрий\Desktop\77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9" r="8903"/>
          <a:stretch/>
        </p:blipFill>
        <p:spPr bwMode="auto">
          <a:xfrm>
            <a:off x="256876" y="620688"/>
            <a:ext cx="4103442" cy="3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70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8626" y="4934474"/>
            <a:ext cx="7416824" cy="1785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професію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зображену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Навіщо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людині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літати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космос?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якості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потрібні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людині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щоби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стати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космонавтом?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вирушити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космос?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Перемістіть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космонавта на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відповідний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транспорт.</a:t>
            </a:r>
          </a:p>
        </p:txBody>
      </p:sp>
      <p:pic>
        <p:nvPicPr>
          <p:cNvPr id="12" name="Космонавт" descr="C:\Users\Дмитрий\Desktop\космонав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94857"/>
            <a:ext cx="1168431" cy="8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акета" descr="C:\Users\Дмитрий\Desktop\раке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2352120" cy="29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митрий\Desktop\корабль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70" y="119357"/>
            <a:ext cx="2081207" cy="16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Untitle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9712"/>
            <a:ext cx="1192909" cy="17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Desktop\самолет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126" y="2132856"/>
            <a:ext cx="1959482" cy="15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Desktop\поезд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2457"/>
            <a:ext cx="5030081" cy="7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44966 -0.164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3724 -0.672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-3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65 -0.16417 L 0.80452 -0.804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109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224</cp:revision>
  <dcterms:created xsi:type="dcterms:W3CDTF">2015-04-29T05:33:59Z</dcterms:created>
  <dcterms:modified xsi:type="dcterms:W3CDTF">2015-07-11T18:02:07Z</dcterms:modified>
</cp:coreProperties>
</file>