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44" y="134212"/>
            <a:ext cx="3883665" cy="25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Дмитрий\Desktop\Untitled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235" y="2879569"/>
            <a:ext cx="3933094" cy="26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Дмитрий\Desktop\Untitled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52" y="2876187"/>
            <a:ext cx="3894257" cy="2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Untitled-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235" y="134212"/>
            <a:ext cx="3880134" cy="25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44" y="5550470"/>
            <a:ext cx="810911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ранню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«золоту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Чим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Намалюйте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словесний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портрет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пізньої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"/>
          <p:cNvSpPr/>
          <p:nvPr/>
        </p:nvSpPr>
        <p:spPr>
          <a:xfrm>
            <a:off x="3491879" y="3789040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99961" y="3961219"/>
            <a:ext cx="404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ношусь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літаю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Топчу луки і поля,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Жовті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трави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припинаю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зриваю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гілля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Лист" descr="C:\Users\Дмитрий\Desktop\лист осе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97" y="543815"/>
            <a:ext cx="2235319" cy="23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Вітер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0" y="3429000"/>
            <a:ext cx="2923486" cy="18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Хмара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300" y="819502"/>
            <a:ext cx="2394542" cy="18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сінь" descr="C:\Users\Дмитрий\Desktop\Untitled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455" y="363916"/>
            <a:ext cx="2716178" cy="27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7504" y="3178187"/>
            <a:ext cx="3096344" cy="226703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505" y="6162844"/>
            <a:ext cx="7348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491879" y="3789040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99961" y="3961219"/>
            <a:ext cx="404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метелики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летять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Крильцями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своїми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Лист" descr="C:\Users\Дмитрий\Desktop\лист осе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97" y="543815"/>
            <a:ext cx="2235319" cy="23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Вітер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0" y="3429000"/>
            <a:ext cx="2923486" cy="18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Хмара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300" y="819502"/>
            <a:ext cx="2394542" cy="18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сінь" descr="C:\Users\Дмитрий\Desktop\Untitled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455" y="363916"/>
            <a:ext cx="2716178" cy="27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0303" y="319932"/>
            <a:ext cx="2665513" cy="276016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6162844"/>
            <a:ext cx="7348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5604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491879" y="3789040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99961" y="3961219"/>
            <a:ext cx="404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Летіла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пташка </a:t>
            </a:r>
            <a:endParaRPr lang="ru-RU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синьому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небу, 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Розпустила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крила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закрила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Лист" descr="C:\Users\Дмитрий\Desktop\лист осе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97" y="543815"/>
            <a:ext cx="2235319" cy="23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Вітер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0" y="3429000"/>
            <a:ext cx="2923486" cy="18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Хмара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300" y="819502"/>
            <a:ext cx="2394542" cy="18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сінь" descr="C:\Users\Дмитрий\Desktop\Untitled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455" y="363916"/>
            <a:ext cx="2716178" cy="27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915816" y="543815"/>
            <a:ext cx="2762511" cy="235638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6162844"/>
            <a:ext cx="7348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5604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491879" y="3789040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46923" y="3856399"/>
            <a:ext cx="40755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Голі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поля,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мокне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земля,</a:t>
            </a:r>
          </a:p>
          <a:p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поливає</a:t>
            </a:r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Пташки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відлітають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скаже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буває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?..</a:t>
            </a:r>
          </a:p>
        </p:txBody>
      </p:sp>
      <p:pic>
        <p:nvPicPr>
          <p:cNvPr id="12" name="Лист" descr="C:\Users\Дмитрий\Desktop\лист осе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97" y="543815"/>
            <a:ext cx="2235319" cy="23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Вітер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0" y="3429000"/>
            <a:ext cx="2923486" cy="18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Хмара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300" y="819502"/>
            <a:ext cx="2394542" cy="18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сінь" descr="C:\Users\Дмитрий\Desktop\Untitled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455" y="363916"/>
            <a:ext cx="2716178" cy="27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756158" y="116632"/>
            <a:ext cx="3311642" cy="321439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6162844"/>
            <a:ext cx="7348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5604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Дмитрий\Desktop\Untitled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0915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9195" y="5877272"/>
            <a:ext cx="734804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відбуваються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пізньою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осінню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пізньою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осінню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погано, 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добре?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106</cp:revision>
  <dcterms:created xsi:type="dcterms:W3CDTF">2015-04-29T05:33:59Z</dcterms:created>
  <dcterms:modified xsi:type="dcterms:W3CDTF">2015-07-11T17:51:57Z</dcterms:modified>
</cp:coreProperties>
</file>