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73" r:id="rId3"/>
    <p:sldId id="257" r:id="rId4"/>
    <p:sldId id="274" r:id="rId5"/>
    <p:sldId id="258" r:id="rId6"/>
    <p:sldId id="279" r:id="rId7"/>
    <p:sldId id="276" r:id="rId8"/>
    <p:sldId id="277" r:id="rId9"/>
    <p:sldId id="275" r:id="rId10"/>
    <p:sldId id="278" r:id="rId11"/>
    <p:sldId id="259" r:id="rId12"/>
    <p:sldId id="260" r:id="rId13"/>
    <p:sldId id="261" r:id="rId14"/>
    <p:sldId id="262" r:id="rId15"/>
    <p:sldId id="263" r:id="rId16"/>
    <p:sldId id="264" r:id="rId17"/>
    <p:sldId id="265" r:id="rId18"/>
    <p:sldId id="266" r:id="rId19"/>
    <p:sldId id="267" r:id="rId20"/>
    <p:sldId id="268" r:id="rId21"/>
    <p:sldId id="269" r:id="rId22"/>
    <p:sldId id="270" r:id="rId23"/>
    <p:sldId id="271" r:id="rId24"/>
    <p:sldId id="272" r:id="rId2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6" d="100"/>
          <a:sy n="66" d="100"/>
        </p:scale>
        <p:origin x="-1500" y="-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ctrTitle" sz="quarter"/>
          </p:nvPr>
        </p:nvSpPr>
        <p:spPr>
          <a:xfrm>
            <a:off x="2738438" y="1381125"/>
            <a:ext cx="6253162" cy="2333625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ru-RU" noProof="0" smtClean="0"/>
              <a:t>Образец заголовка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2741613" y="4124325"/>
            <a:ext cx="6249987" cy="1285875"/>
          </a:xfrm>
        </p:spPr>
        <p:txBody>
          <a:bodyPr/>
          <a:lstStyle>
            <a:lvl1pPr marL="0" indent="0">
              <a:buFont typeface="Wingdings" pitchFamily="2" charset="2"/>
              <a:buNone/>
              <a:defRPr/>
            </a:lvl1pPr>
          </a:lstStyle>
          <a:p>
            <a:pPr lvl="0"/>
            <a:r>
              <a:rPr lang="ru-RU" noProof="0" smtClean="0"/>
              <a:t>Образец подзаголовка</a:t>
            </a:r>
          </a:p>
        </p:txBody>
      </p:sp>
      <p:sp>
        <p:nvSpPr>
          <p:cNvPr id="17412" name="Rectangle 4"/>
          <p:cNvSpPr>
            <a:spLocks noGrp="1" noChangeArrowheads="1"/>
          </p:cNvSpPr>
          <p:nvPr>
            <p:ph type="dt" sz="quarter" idx="2"/>
          </p:nvPr>
        </p:nvSpPr>
        <p:spPr>
          <a:xfrm>
            <a:off x="2743200" y="5410200"/>
            <a:ext cx="6248400" cy="457200"/>
          </a:xfrm>
        </p:spPr>
        <p:txBody>
          <a:bodyPr wrap="none"/>
          <a:lstStyle>
            <a:lvl1pPr>
              <a:defRPr sz="3200" b="1">
                <a:latin typeface="+mn-lt"/>
              </a:defRPr>
            </a:lvl1pPr>
          </a:lstStyle>
          <a:p>
            <a:fld id="{97415E34-2209-47A3-AA47-56453FD8B032}" type="datetimeFigureOut">
              <a:rPr lang="ru-RU" smtClean="0"/>
              <a:t>13.12.2012</a:t>
            </a:fld>
            <a:endParaRPr lang="ru-RU"/>
          </a:p>
        </p:txBody>
      </p:sp>
      <p:grpSp>
        <p:nvGrpSpPr>
          <p:cNvPr id="17413" name="Group 5"/>
          <p:cNvGrpSpPr>
            <a:grpSpLocks/>
          </p:cNvGrpSpPr>
          <p:nvPr/>
        </p:nvGrpSpPr>
        <p:grpSpPr bwMode="auto">
          <a:xfrm>
            <a:off x="0" y="0"/>
            <a:ext cx="1557338" cy="6878638"/>
            <a:chOff x="0" y="-6"/>
            <a:chExt cx="981" cy="4333"/>
          </a:xfrm>
        </p:grpSpPr>
        <p:sp>
          <p:nvSpPr>
            <p:cNvPr id="17414" name="Rectangle 6"/>
            <p:cNvSpPr>
              <a:spLocks noChangeArrowheads="1"/>
            </p:cNvSpPr>
            <p:nvPr/>
          </p:nvSpPr>
          <p:spPr bwMode="auto">
            <a:xfrm>
              <a:off x="453" y="2151"/>
              <a:ext cx="114" cy="2170"/>
            </a:xfrm>
            <a:prstGeom prst="rect">
              <a:avLst/>
            </a:prstGeom>
            <a:gradFill rotWithShape="0">
              <a:gsLst>
                <a:gs pos="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7415" name="Rectangle 7"/>
            <p:cNvSpPr>
              <a:spLocks noChangeArrowheads="1"/>
            </p:cNvSpPr>
            <p:nvPr/>
          </p:nvSpPr>
          <p:spPr bwMode="auto">
            <a:xfrm>
              <a:off x="0" y="2151"/>
              <a:ext cx="221" cy="2170"/>
            </a:xfrm>
            <a:prstGeom prst="rect">
              <a:avLst/>
            </a:prstGeom>
            <a:gradFill rotWithShape="0">
              <a:gsLst>
                <a:gs pos="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/>
            <a:lstStyle/>
            <a:p>
              <a:pPr>
                <a:spcBef>
                  <a:spcPct val="50000"/>
                </a:spcBef>
              </a:pPr>
              <a:endParaRPr kumimoji="1" lang="ru-RU" sz="2400"/>
            </a:p>
          </p:txBody>
        </p:sp>
        <p:sp>
          <p:nvSpPr>
            <p:cNvPr id="17416" name="Rectangle 8"/>
            <p:cNvSpPr>
              <a:spLocks noChangeArrowheads="1"/>
            </p:cNvSpPr>
            <p:nvPr/>
          </p:nvSpPr>
          <p:spPr bwMode="auto">
            <a:xfrm>
              <a:off x="222" y="2151"/>
              <a:ext cx="231" cy="2170"/>
            </a:xfrm>
            <a:prstGeom prst="rect">
              <a:avLst/>
            </a:prstGeom>
            <a:gradFill rotWithShape="0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100000">
                  <a:schemeClr val="accent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7417" name="Rectangle 9"/>
            <p:cNvSpPr>
              <a:spLocks noChangeArrowheads="1"/>
            </p:cNvSpPr>
            <p:nvPr/>
          </p:nvSpPr>
          <p:spPr bwMode="auto">
            <a:xfrm>
              <a:off x="567" y="2160"/>
              <a:ext cx="204" cy="2161"/>
            </a:xfrm>
            <a:prstGeom prst="rect">
              <a:avLst/>
            </a:prstGeom>
            <a:gradFill rotWithShape="0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100000">
                  <a:schemeClr val="accent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/>
            <a:lstStyle/>
            <a:p>
              <a:pPr>
                <a:spcBef>
                  <a:spcPct val="50000"/>
                </a:spcBef>
              </a:pPr>
              <a:endParaRPr kumimoji="1" lang="ru-RU" sz="2400"/>
            </a:p>
          </p:txBody>
        </p:sp>
        <p:sp>
          <p:nvSpPr>
            <p:cNvPr id="17418" name="Freeform 10"/>
            <p:cNvSpPr>
              <a:spLocks/>
            </p:cNvSpPr>
            <p:nvPr/>
          </p:nvSpPr>
          <p:spPr bwMode="auto">
            <a:xfrm>
              <a:off x="222" y="2636"/>
              <a:ext cx="344" cy="647"/>
            </a:xfrm>
            <a:custGeom>
              <a:avLst/>
              <a:gdLst>
                <a:gd name="T0" fmla="*/ 343 w 344"/>
                <a:gd name="T1" fmla="*/ 52 h 647"/>
                <a:gd name="T2" fmla="*/ 343 w 344"/>
                <a:gd name="T3" fmla="*/ 194 h 647"/>
                <a:gd name="T4" fmla="*/ 335 w 344"/>
                <a:gd name="T5" fmla="*/ 188 h 647"/>
                <a:gd name="T6" fmla="*/ 315 w 344"/>
                <a:gd name="T7" fmla="*/ 188 h 647"/>
                <a:gd name="T8" fmla="*/ 300 w 344"/>
                <a:gd name="T9" fmla="*/ 194 h 647"/>
                <a:gd name="T10" fmla="*/ 284 w 344"/>
                <a:gd name="T11" fmla="*/ 209 h 647"/>
                <a:gd name="T12" fmla="*/ 242 w 344"/>
                <a:gd name="T13" fmla="*/ 261 h 647"/>
                <a:gd name="T14" fmla="*/ 146 w 344"/>
                <a:gd name="T15" fmla="*/ 366 h 647"/>
                <a:gd name="T16" fmla="*/ 50 w 344"/>
                <a:gd name="T17" fmla="*/ 475 h 647"/>
                <a:gd name="T18" fmla="*/ 30 w 344"/>
                <a:gd name="T19" fmla="*/ 505 h 647"/>
                <a:gd name="T20" fmla="*/ 17 w 344"/>
                <a:gd name="T21" fmla="*/ 535 h 647"/>
                <a:gd name="T22" fmla="*/ 10 w 344"/>
                <a:gd name="T23" fmla="*/ 582 h 647"/>
                <a:gd name="T24" fmla="*/ 0 w 344"/>
                <a:gd name="T25" fmla="*/ 646 h 647"/>
                <a:gd name="T26" fmla="*/ 0 w 344"/>
                <a:gd name="T27" fmla="*/ 365 h 647"/>
                <a:gd name="T28" fmla="*/ 5 w 344"/>
                <a:gd name="T29" fmla="*/ 392 h 647"/>
                <a:gd name="T30" fmla="*/ 10 w 344"/>
                <a:gd name="T31" fmla="*/ 404 h 647"/>
                <a:gd name="T32" fmla="*/ 20 w 344"/>
                <a:gd name="T33" fmla="*/ 410 h 647"/>
                <a:gd name="T34" fmla="*/ 30 w 344"/>
                <a:gd name="T35" fmla="*/ 413 h 647"/>
                <a:gd name="T36" fmla="*/ 45 w 344"/>
                <a:gd name="T37" fmla="*/ 413 h 647"/>
                <a:gd name="T38" fmla="*/ 60 w 344"/>
                <a:gd name="T39" fmla="*/ 407 h 647"/>
                <a:gd name="T40" fmla="*/ 257 w 344"/>
                <a:gd name="T41" fmla="*/ 190 h 647"/>
                <a:gd name="T42" fmla="*/ 297 w 344"/>
                <a:gd name="T43" fmla="*/ 138 h 647"/>
                <a:gd name="T44" fmla="*/ 312 w 344"/>
                <a:gd name="T45" fmla="*/ 111 h 647"/>
                <a:gd name="T46" fmla="*/ 325 w 344"/>
                <a:gd name="T47" fmla="*/ 84 h 647"/>
                <a:gd name="T48" fmla="*/ 335 w 344"/>
                <a:gd name="T49" fmla="*/ 39 h 647"/>
                <a:gd name="T50" fmla="*/ 343 w 344"/>
                <a:gd name="T51" fmla="*/ 0 h 647"/>
                <a:gd name="T52" fmla="*/ 343 w 344"/>
                <a:gd name="T53" fmla="*/ 117 h 6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344" h="647">
                  <a:moveTo>
                    <a:pt x="343" y="52"/>
                  </a:moveTo>
                  <a:lnTo>
                    <a:pt x="343" y="194"/>
                  </a:lnTo>
                  <a:lnTo>
                    <a:pt x="335" y="188"/>
                  </a:lnTo>
                  <a:lnTo>
                    <a:pt x="315" y="188"/>
                  </a:lnTo>
                  <a:lnTo>
                    <a:pt x="300" y="194"/>
                  </a:lnTo>
                  <a:lnTo>
                    <a:pt x="284" y="209"/>
                  </a:lnTo>
                  <a:lnTo>
                    <a:pt x="242" y="261"/>
                  </a:lnTo>
                  <a:lnTo>
                    <a:pt x="146" y="366"/>
                  </a:lnTo>
                  <a:lnTo>
                    <a:pt x="50" y="475"/>
                  </a:lnTo>
                  <a:lnTo>
                    <a:pt x="30" y="505"/>
                  </a:lnTo>
                  <a:lnTo>
                    <a:pt x="17" y="535"/>
                  </a:lnTo>
                  <a:lnTo>
                    <a:pt x="10" y="582"/>
                  </a:lnTo>
                  <a:lnTo>
                    <a:pt x="0" y="646"/>
                  </a:lnTo>
                  <a:lnTo>
                    <a:pt x="0" y="365"/>
                  </a:lnTo>
                  <a:lnTo>
                    <a:pt x="5" y="392"/>
                  </a:lnTo>
                  <a:lnTo>
                    <a:pt x="10" y="404"/>
                  </a:lnTo>
                  <a:lnTo>
                    <a:pt x="20" y="410"/>
                  </a:lnTo>
                  <a:lnTo>
                    <a:pt x="30" y="413"/>
                  </a:lnTo>
                  <a:lnTo>
                    <a:pt x="45" y="413"/>
                  </a:lnTo>
                  <a:lnTo>
                    <a:pt x="60" y="407"/>
                  </a:lnTo>
                  <a:lnTo>
                    <a:pt x="257" y="190"/>
                  </a:lnTo>
                  <a:lnTo>
                    <a:pt x="297" y="138"/>
                  </a:lnTo>
                  <a:lnTo>
                    <a:pt x="312" y="111"/>
                  </a:lnTo>
                  <a:lnTo>
                    <a:pt x="325" y="84"/>
                  </a:lnTo>
                  <a:lnTo>
                    <a:pt x="335" y="39"/>
                  </a:lnTo>
                  <a:lnTo>
                    <a:pt x="343" y="0"/>
                  </a:lnTo>
                  <a:lnTo>
                    <a:pt x="343" y="117"/>
                  </a:lnTo>
                </a:path>
              </a:pathLst>
            </a:custGeom>
            <a:gradFill rotWithShape="0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7419" name="Freeform 11"/>
            <p:cNvSpPr>
              <a:spLocks/>
            </p:cNvSpPr>
            <p:nvPr/>
          </p:nvSpPr>
          <p:spPr bwMode="auto">
            <a:xfrm>
              <a:off x="222" y="2908"/>
              <a:ext cx="344" cy="645"/>
            </a:xfrm>
            <a:custGeom>
              <a:avLst/>
              <a:gdLst>
                <a:gd name="T0" fmla="*/ 343 w 344"/>
                <a:gd name="T1" fmla="*/ 52 h 645"/>
                <a:gd name="T2" fmla="*/ 343 w 344"/>
                <a:gd name="T3" fmla="*/ 194 h 645"/>
                <a:gd name="T4" fmla="*/ 335 w 344"/>
                <a:gd name="T5" fmla="*/ 188 h 645"/>
                <a:gd name="T6" fmla="*/ 315 w 344"/>
                <a:gd name="T7" fmla="*/ 188 h 645"/>
                <a:gd name="T8" fmla="*/ 300 w 344"/>
                <a:gd name="T9" fmla="*/ 194 h 645"/>
                <a:gd name="T10" fmla="*/ 284 w 344"/>
                <a:gd name="T11" fmla="*/ 209 h 645"/>
                <a:gd name="T12" fmla="*/ 242 w 344"/>
                <a:gd name="T13" fmla="*/ 260 h 645"/>
                <a:gd name="T14" fmla="*/ 146 w 344"/>
                <a:gd name="T15" fmla="*/ 365 h 645"/>
                <a:gd name="T16" fmla="*/ 50 w 344"/>
                <a:gd name="T17" fmla="*/ 473 h 645"/>
                <a:gd name="T18" fmla="*/ 30 w 344"/>
                <a:gd name="T19" fmla="*/ 504 h 645"/>
                <a:gd name="T20" fmla="*/ 17 w 344"/>
                <a:gd name="T21" fmla="*/ 534 h 645"/>
                <a:gd name="T22" fmla="*/ 10 w 344"/>
                <a:gd name="T23" fmla="*/ 580 h 645"/>
                <a:gd name="T24" fmla="*/ 0 w 344"/>
                <a:gd name="T25" fmla="*/ 644 h 645"/>
                <a:gd name="T26" fmla="*/ 0 w 344"/>
                <a:gd name="T27" fmla="*/ 364 h 645"/>
                <a:gd name="T28" fmla="*/ 5 w 344"/>
                <a:gd name="T29" fmla="*/ 391 h 645"/>
                <a:gd name="T30" fmla="*/ 10 w 344"/>
                <a:gd name="T31" fmla="*/ 403 h 645"/>
                <a:gd name="T32" fmla="*/ 20 w 344"/>
                <a:gd name="T33" fmla="*/ 409 h 645"/>
                <a:gd name="T34" fmla="*/ 30 w 344"/>
                <a:gd name="T35" fmla="*/ 412 h 645"/>
                <a:gd name="T36" fmla="*/ 45 w 344"/>
                <a:gd name="T37" fmla="*/ 412 h 645"/>
                <a:gd name="T38" fmla="*/ 60 w 344"/>
                <a:gd name="T39" fmla="*/ 406 h 645"/>
                <a:gd name="T40" fmla="*/ 257 w 344"/>
                <a:gd name="T41" fmla="*/ 189 h 645"/>
                <a:gd name="T42" fmla="*/ 297 w 344"/>
                <a:gd name="T43" fmla="*/ 138 h 645"/>
                <a:gd name="T44" fmla="*/ 312 w 344"/>
                <a:gd name="T45" fmla="*/ 111 h 645"/>
                <a:gd name="T46" fmla="*/ 325 w 344"/>
                <a:gd name="T47" fmla="*/ 84 h 645"/>
                <a:gd name="T48" fmla="*/ 335 w 344"/>
                <a:gd name="T49" fmla="*/ 39 h 645"/>
                <a:gd name="T50" fmla="*/ 343 w 344"/>
                <a:gd name="T51" fmla="*/ 0 h 645"/>
                <a:gd name="T52" fmla="*/ 343 w 344"/>
                <a:gd name="T53" fmla="*/ 117 h 6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344" h="645">
                  <a:moveTo>
                    <a:pt x="343" y="52"/>
                  </a:moveTo>
                  <a:lnTo>
                    <a:pt x="343" y="194"/>
                  </a:lnTo>
                  <a:lnTo>
                    <a:pt x="335" y="188"/>
                  </a:lnTo>
                  <a:lnTo>
                    <a:pt x="315" y="188"/>
                  </a:lnTo>
                  <a:lnTo>
                    <a:pt x="300" y="194"/>
                  </a:lnTo>
                  <a:lnTo>
                    <a:pt x="284" y="209"/>
                  </a:lnTo>
                  <a:lnTo>
                    <a:pt x="242" y="260"/>
                  </a:lnTo>
                  <a:lnTo>
                    <a:pt x="146" y="365"/>
                  </a:lnTo>
                  <a:lnTo>
                    <a:pt x="50" y="473"/>
                  </a:lnTo>
                  <a:lnTo>
                    <a:pt x="30" y="504"/>
                  </a:lnTo>
                  <a:lnTo>
                    <a:pt x="17" y="534"/>
                  </a:lnTo>
                  <a:lnTo>
                    <a:pt x="10" y="580"/>
                  </a:lnTo>
                  <a:lnTo>
                    <a:pt x="0" y="644"/>
                  </a:lnTo>
                  <a:lnTo>
                    <a:pt x="0" y="364"/>
                  </a:lnTo>
                  <a:lnTo>
                    <a:pt x="5" y="391"/>
                  </a:lnTo>
                  <a:lnTo>
                    <a:pt x="10" y="403"/>
                  </a:lnTo>
                  <a:lnTo>
                    <a:pt x="20" y="409"/>
                  </a:lnTo>
                  <a:lnTo>
                    <a:pt x="30" y="412"/>
                  </a:lnTo>
                  <a:lnTo>
                    <a:pt x="45" y="412"/>
                  </a:lnTo>
                  <a:lnTo>
                    <a:pt x="60" y="406"/>
                  </a:lnTo>
                  <a:lnTo>
                    <a:pt x="257" y="189"/>
                  </a:lnTo>
                  <a:lnTo>
                    <a:pt x="297" y="138"/>
                  </a:lnTo>
                  <a:lnTo>
                    <a:pt x="312" y="111"/>
                  </a:lnTo>
                  <a:lnTo>
                    <a:pt x="325" y="84"/>
                  </a:lnTo>
                  <a:lnTo>
                    <a:pt x="335" y="39"/>
                  </a:lnTo>
                  <a:lnTo>
                    <a:pt x="343" y="0"/>
                  </a:lnTo>
                  <a:lnTo>
                    <a:pt x="343" y="117"/>
                  </a:lnTo>
                </a:path>
              </a:pathLst>
            </a:custGeom>
            <a:gradFill rotWithShape="0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7420" name="Freeform 12"/>
            <p:cNvSpPr>
              <a:spLocks/>
            </p:cNvSpPr>
            <p:nvPr/>
          </p:nvSpPr>
          <p:spPr bwMode="auto">
            <a:xfrm>
              <a:off x="222" y="3165"/>
              <a:ext cx="344" cy="645"/>
            </a:xfrm>
            <a:custGeom>
              <a:avLst/>
              <a:gdLst>
                <a:gd name="T0" fmla="*/ 343 w 344"/>
                <a:gd name="T1" fmla="*/ 52 h 645"/>
                <a:gd name="T2" fmla="*/ 343 w 344"/>
                <a:gd name="T3" fmla="*/ 194 h 645"/>
                <a:gd name="T4" fmla="*/ 335 w 344"/>
                <a:gd name="T5" fmla="*/ 188 h 645"/>
                <a:gd name="T6" fmla="*/ 315 w 344"/>
                <a:gd name="T7" fmla="*/ 188 h 645"/>
                <a:gd name="T8" fmla="*/ 300 w 344"/>
                <a:gd name="T9" fmla="*/ 194 h 645"/>
                <a:gd name="T10" fmla="*/ 284 w 344"/>
                <a:gd name="T11" fmla="*/ 209 h 645"/>
                <a:gd name="T12" fmla="*/ 242 w 344"/>
                <a:gd name="T13" fmla="*/ 260 h 645"/>
                <a:gd name="T14" fmla="*/ 146 w 344"/>
                <a:gd name="T15" fmla="*/ 365 h 645"/>
                <a:gd name="T16" fmla="*/ 50 w 344"/>
                <a:gd name="T17" fmla="*/ 473 h 645"/>
                <a:gd name="T18" fmla="*/ 30 w 344"/>
                <a:gd name="T19" fmla="*/ 504 h 645"/>
                <a:gd name="T20" fmla="*/ 17 w 344"/>
                <a:gd name="T21" fmla="*/ 534 h 645"/>
                <a:gd name="T22" fmla="*/ 10 w 344"/>
                <a:gd name="T23" fmla="*/ 580 h 645"/>
                <a:gd name="T24" fmla="*/ 0 w 344"/>
                <a:gd name="T25" fmla="*/ 644 h 645"/>
                <a:gd name="T26" fmla="*/ 0 w 344"/>
                <a:gd name="T27" fmla="*/ 364 h 645"/>
                <a:gd name="T28" fmla="*/ 5 w 344"/>
                <a:gd name="T29" fmla="*/ 391 h 645"/>
                <a:gd name="T30" fmla="*/ 10 w 344"/>
                <a:gd name="T31" fmla="*/ 403 h 645"/>
                <a:gd name="T32" fmla="*/ 20 w 344"/>
                <a:gd name="T33" fmla="*/ 409 h 645"/>
                <a:gd name="T34" fmla="*/ 30 w 344"/>
                <a:gd name="T35" fmla="*/ 412 h 645"/>
                <a:gd name="T36" fmla="*/ 45 w 344"/>
                <a:gd name="T37" fmla="*/ 412 h 645"/>
                <a:gd name="T38" fmla="*/ 60 w 344"/>
                <a:gd name="T39" fmla="*/ 406 h 645"/>
                <a:gd name="T40" fmla="*/ 257 w 344"/>
                <a:gd name="T41" fmla="*/ 189 h 645"/>
                <a:gd name="T42" fmla="*/ 297 w 344"/>
                <a:gd name="T43" fmla="*/ 138 h 645"/>
                <a:gd name="T44" fmla="*/ 312 w 344"/>
                <a:gd name="T45" fmla="*/ 111 h 645"/>
                <a:gd name="T46" fmla="*/ 325 w 344"/>
                <a:gd name="T47" fmla="*/ 84 h 645"/>
                <a:gd name="T48" fmla="*/ 335 w 344"/>
                <a:gd name="T49" fmla="*/ 39 h 645"/>
                <a:gd name="T50" fmla="*/ 343 w 344"/>
                <a:gd name="T51" fmla="*/ 0 h 645"/>
                <a:gd name="T52" fmla="*/ 343 w 344"/>
                <a:gd name="T53" fmla="*/ 117 h 6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344" h="645">
                  <a:moveTo>
                    <a:pt x="343" y="52"/>
                  </a:moveTo>
                  <a:lnTo>
                    <a:pt x="343" y="194"/>
                  </a:lnTo>
                  <a:lnTo>
                    <a:pt x="335" y="188"/>
                  </a:lnTo>
                  <a:lnTo>
                    <a:pt x="315" y="188"/>
                  </a:lnTo>
                  <a:lnTo>
                    <a:pt x="300" y="194"/>
                  </a:lnTo>
                  <a:lnTo>
                    <a:pt x="284" y="209"/>
                  </a:lnTo>
                  <a:lnTo>
                    <a:pt x="242" y="260"/>
                  </a:lnTo>
                  <a:lnTo>
                    <a:pt x="146" y="365"/>
                  </a:lnTo>
                  <a:lnTo>
                    <a:pt x="50" y="473"/>
                  </a:lnTo>
                  <a:lnTo>
                    <a:pt x="30" y="504"/>
                  </a:lnTo>
                  <a:lnTo>
                    <a:pt x="17" y="534"/>
                  </a:lnTo>
                  <a:lnTo>
                    <a:pt x="10" y="580"/>
                  </a:lnTo>
                  <a:lnTo>
                    <a:pt x="0" y="644"/>
                  </a:lnTo>
                  <a:lnTo>
                    <a:pt x="0" y="364"/>
                  </a:lnTo>
                  <a:lnTo>
                    <a:pt x="5" y="391"/>
                  </a:lnTo>
                  <a:lnTo>
                    <a:pt x="10" y="403"/>
                  </a:lnTo>
                  <a:lnTo>
                    <a:pt x="20" y="409"/>
                  </a:lnTo>
                  <a:lnTo>
                    <a:pt x="30" y="412"/>
                  </a:lnTo>
                  <a:lnTo>
                    <a:pt x="45" y="412"/>
                  </a:lnTo>
                  <a:lnTo>
                    <a:pt x="60" y="406"/>
                  </a:lnTo>
                  <a:lnTo>
                    <a:pt x="257" y="189"/>
                  </a:lnTo>
                  <a:lnTo>
                    <a:pt x="297" y="138"/>
                  </a:lnTo>
                  <a:lnTo>
                    <a:pt x="312" y="111"/>
                  </a:lnTo>
                  <a:lnTo>
                    <a:pt x="325" y="84"/>
                  </a:lnTo>
                  <a:lnTo>
                    <a:pt x="335" y="39"/>
                  </a:lnTo>
                  <a:lnTo>
                    <a:pt x="343" y="0"/>
                  </a:lnTo>
                  <a:lnTo>
                    <a:pt x="343" y="117"/>
                  </a:lnTo>
                </a:path>
              </a:pathLst>
            </a:custGeom>
            <a:gradFill rotWithShape="0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7421" name="Freeform 13"/>
            <p:cNvSpPr>
              <a:spLocks/>
            </p:cNvSpPr>
            <p:nvPr/>
          </p:nvSpPr>
          <p:spPr bwMode="auto">
            <a:xfrm>
              <a:off x="222" y="3420"/>
              <a:ext cx="344" cy="646"/>
            </a:xfrm>
            <a:custGeom>
              <a:avLst/>
              <a:gdLst>
                <a:gd name="T0" fmla="*/ 343 w 344"/>
                <a:gd name="T1" fmla="*/ 52 h 646"/>
                <a:gd name="T2" fmla="*/ 343 w 344"/>
                <a:gd name="T3" fmla="*/ 194 h 646"/>
                <a:gd name="T4" fmla="*/ 335 w 344"/>
                <a:gd name="T5" fmla="*/ 188 h 646"/>
                <a:gd name="T6" fmla="*/ 315 w 344"/>
                <a:gd name="T7" fmla="*/ 188 h 646"/>
                <a:gd name="T8" fmla="*/ 300 w 344"/>
                <a:gd name="T9" fmla="*/ 194 h 646"/>
                <a:gd name="T10" fmla="*/ 284 w 344"/>
                <a:gd name="T11" fmla="*/ 209 h 646"/>
                <a:gd name="T12" fmla="*/ 242 w 344"/>
                <a:gd name="T13" fmla="*/ 260 h 646"/>
                <a:gd name="T14" fmla="*/ 146 w 344"/>
                <a:gd name="T15" fmla="*/ 366 h 646"/>
                <a:gd name="T16" fmla="*/ 50 w 344"/>
                <a:gd name="T17" fmla="*/ 474 h 646"/>
                <a:gd name="T18" fmla="*/ 30 w 344"/>
                <a:gd name="T19" fmla="*/ 504 h 646"/>
                <a:gd name="T20" fmla="*/ 17 w 344"/>
                <a:gd name="T21" fmla="*/ 534 h 646"/>
                <a:gd name="T22" fmla="*/ 10 w 344"/>
                <a:gd name="T23" fmla="*/ 581 h 646"/>
                <a:gd name="T24" fmla="*/ 0 w 344"/>
                <a:gd name="T25" fmla="*/ 645 h 646"/>
                <a:gd name="T26" fmla="*/ 0 w 344"/>
                <a:gd name="T27" fmla="*/ 364 h 646"/>
                <a:gd name="T28" fmla="*/ 5 w 344"/>
                <a:gd name="T29" fmla="*/ 391 h 646"/>
                <a:gd name="T30" fmla="*/ 10 w 344"/>
                <a:gd name="T31" fmla="*/ 403 h 646"/>
                <a:gd name="T32" fmla="*/ 20 w 344"/>
                <a:gd name="T33" fmla="*/ 409 h 646"/>
                <a:gd name="T34" fmla="*/ 30 w 344"/>
                <a:gd name="T35" fmla="*/ 412 h 646"/>
                <a:gd name="T36" fmla="*/ 45 w 344"/>
                <a:gd name="T37" fmla="*/ 412 h 646"/>
                <a:gd name="T38" fmla="*/ 60 w 344"/>
                <a:gd name="T39" fmla="*/ 406 h 646"/>
                <a:gd name="T40" fmla="*/ 257 w 344"/>
                <a:gd name="T41" fmla="*/ 189 h 646"/>
                <a:gd name="T42" fmla="*/ 297 w 344"/>
                <a:gd name="T43" fmla="*/ 138 h 646"/>
                <a:gd name="T44" fmla="*/ 312 w 344"/>
                <a:gd name="T45" fmla="*/ 111 h 646"/>
                <a:gd name="T46" fmla="*/ 325 w 344"/>
                <a:gd name="T47" fmla="*/ 84 h 646"/>
                <a:gd name="T48" fmla="*/ 335 w 344"/>
                <a:gd name="T49" fmla="*/ 39 h 646"/>
                <a:gd name="T50" fmla="*/ 343 w 344"/>
                <a:gd name="T51" fmla="*/ 0 h 646"/>
                <a:gd name="T52" fmla="*/ 343 w 344"/>
                <a:gd name="T53" fmla="*/ 117 h 6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344" h="646">
                  <a:moveTo>
                    <a:pt x="343" y="52"/>
                  </a:moveTo>
                  <a:lnTo>
                    <a:pt x="343" y="194"/>
                  </a:lnTo>
                  <a:lnTo>
                    <a:pt x="335" y="188"/>
                  </a:lnTo>
                  <a:lnTo>
                    <a:pt x="315" y="188"/>
                  </a:lnTo>
                  <a:lnTo>
                    <a:pt x="300" y="194"/>
                  </a:lnTo>
                  <a:lnTo>
                    <a:pt x="284" y="209"/>
                  </a:lnTo>
                  <a:lnTo>
                    <a:pt x="242" y="260"/>
                  </a:lnTo>
                  <a:lnTo>
                    <a:pt x="146" y="366"/>
                  </a:lnTo>
                  <a:lnTo>
                    <a:pt x="50" y="474"/>
                  </a:lnTo>
                  <a:lnTo>
                    <a:pt x="30" y="504"/>
                  </a:lnTo>
                  <a:lnTo>
                    <a:pt x="17" y="534"/>
                  </a:lnTo>
                  <a:lnTo>
                    <a:pt x="10" y="581"/>
                  </a:lnTo>
                  <a:lnTo>
                    <a:pt x="0" y="645"/>
                  </a:lnTo>
                  <a:lnTo>
                    <a:pt x="0" y="364"/>
                  </a:lnTo>
                  <a:lnTo>
                    <a:pt x="5" y="391"/>
                  </a:lnTo>
                  <a:lnTo>
                    <a:pt x="10" y="403"/>
                  </a:lnTo>
                  <a:lnTo>
                    <a:pt x="20" y="409"/>
                  </a:lnTo>
                  <a:lnTo>
                    <a:pt x="30" y="412"/>
                  </a:lnTo>
                  <a:lnTo>
                    <a:pt x="45" y="412"/>
                  </a:lnTo>
                  <a:lnTo>
                    <a:pt x="60" y="406"/>
                  </a:lnTo>
                  <a:lnTo>
                    <a:pt x="257" y="189"/>
                  </a:lnTo>
                  <a:lnTo>
                    <a:pt x="297" y="138"/>
                  </a:lnTo>
                  <a:lnTo>
                    <a:pt x="312" y="111"/>
                  </a:lnTo>
                  <a:lnTo>
                    <a:pt x="325" y="84"/>
                  </a:lnTo>
                  <a:lnTo>
                    <a:pt x="335" y="39"/>
                  </a:lnTo>
                  <a:lnTo>
                    <a:pt x="343" y="0"/>
                  </a:lnTo>
                  <a:lnTo>
                    <a:pt x="343" y="117"/>
                  </a:lnTo>
                </a:path>
              </a:pathLst>
            </a:custGeom>
            <a:gradFill rotWithShape="0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7422" name="Freeform 14"/>
            <p:cNvSpPr>
              <a:spLocks/>
            </p:cNvSpPr>
            <p:nvPr/>
          </p:nvSpPr>
          <p:spPr bwMode="auto">
            <a:xfrm>
              <a:off x="222" y="3677"/>
              <a:ext cx="344" cy="646"/>
            </a:xfrm>
            <a:custGeom>
              <a:avLst/>
              <a:gdLst>
                <a:gd name="T0" fmla="*/ 343 w 344"/>
                <a:gd name="T1" fmla="*/ 52 h 646"/>
                <a:gd name="T2" fmla="*/ 343 w 344"/>
                <a:gd name="T3" fmla="*/ 194 h 646"/>
                <a:gd name="T4" fmla="*/ 335 w 344"/>
                <a:gd name="T5" fmla="*/ 188 h 646"/>
                <a:gd name="T6" fmla="*/ 315 w 344"/>
                <a:gd name="T7" fmla="*/ 188 h 646"/>
                <a:gd name="T8" fmla="*/ 300 w 344"/>
                <a:gd name="T9" fmla="*/ 194 h 646"/>
                <a:gd name="T10" fmla="*/ 284 w 344"/>
                <a:gd name="T11" fmla="*/ 209 h 646"/>
                <a:gd name="T12" fmla="*/ 242 w 344"/>
                <a:gd name="T13" fmla="*/ 260 h 646"/>
                <a:gd name="T14" fmla="*/ 146 w 344"/>
                <a:gd name="T15" fmla="*/ 366 h 646"/>
                <a:gd name="T16" fmla="*/ 50 w 344"/>
                <a:gd name="T17" fmla="*/ 474 h 646"/>
                <a:gd name="T18" fmla="*/ 30 w 344"/>
                <a:gd name="T19" fmla="*/ 504 h 646"/>
                <a:gd name="T20" fmla="*/ 17 w 344"/>
                <a:gd name="T21" fmla="*/ 534 h 646"/>
                <a:gd name="T22" fmla="*/ 10 w 344"/>
                <a:gd name="T23" fmla="*/ 581 h 646"/>
                <a:gd name="T24" fmla="*/ 0 w 344"/>
                <a:gd name="T25" fmla="*/ 645 h 646"/>
                <a:gd name="T26" fmla="*/ 0 w 344"/>
                <a:gd name="T27" fmla="*/ 364 h 646"/>
                <a:gd name="T28" fmla="*/ 5 w 344"/>
                <a:gd name="T29" fmla="*/ 391 h 646"/>
                <a:gd name="T30" fmla="*/ 10 w 344"/>
                <a:gd name="T31" fmla="*/ 403 h 646"/>
                <a:gd name="T32" fmla="*/ 20 w 344"/>
                <a:gd name="T33" fmla="*/ 409 h 646"/>
                <a:gd name="T34" fmla="*/ 30 w 344"/>
                <a:gd name="T35" fmla="*/ 412 h 646"/>
                <a:gd name="T36" fmla="*/ 45 w 344"/>
                <a:gd name="T37" fmla="*/ 412 h 646"/>
                <a:gd name="T38" fmla="*/ 60 w 344"/>
                <a:gd name="T39" fmla="*/ 406 h 646"/>
                <a:gd name="T40" fmla="*/ 257 w 344"/>
                <a:gd name="T41" fmla="*/ 189 h 646"/>
                <a:gd name="T42" fmla="*/ 297 w 344"/>
                <a:gd name="T43" fmla="*/ 138 h 646"/>
                <a:gd name="T44" fmla="*/ 312 w 344"/>
                <a:gd name="T45" fmla="*/ 111 h 646"/>
                <a:gd name="T46" fmla="*/ 325 w 344"/>
                <a:gd name="T47" fmla="*/ 84 h 646"/>
                <a:gd name="T48" fmla="*/ 335 w 344"/>
                <a:gd name="T49" fmla="*/ 39 h 646"/>
                <a:gd name="T50" fmla="*/ 343 w 344"/>
                <a:gd name="T51" fmla="*/ 0 h 646"/>
                <a:gd name="T52" fmla="*/ 343 w 344"/>
                <a:gd name="T53" fmla="*/ 117 h 6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344" h="646">
                  <a:moveTo>
                    <a:pt x="343" y="52"/>
                  </a:moveTo>
                  <a:lnTo>
                    <a:pt x="343" y="194"/>
                  </a:lnTo>
                  <a:lnTo>
                    <a:pt x="335" y="188"/>
                  </a:lnTo>
                  <a:lnTo>
                    <a:pt x="315" y="188"/>
                  </a:lnTo>
                  <a:lnTo>
                    <a:pt x="300" y="194"/>
                  </a:lnTo>
                  <a:lnTo>
                    <a:pt x="284" y="209"/>
                  </a:lnTo>
                  <a:lnTo>
                    <a:pt x="242" y="260"/>
                  </a:lnTo>
                  <a:lnTo>
                    <a:pt x="146" y="366"/>
                  </a:lnTo>
                  <a:lnTo>
                    <a:pt x="50" y="474"/>
                  </a:lnTo>
                  <a:lnTo>
                    <a:pt x="30" y="504"/>
                  </a:lnTo>
                  <a:lnTo>
                    <a:pt x="17" y="534"/>
                  </a:lnTo>
                  <a:lnTo>
                    <a:pt x="10" y="581"/>
                  </a:lnTo>
                  <a:lnTo>
                    <a:pt x="0" y="645"/>
                  </a:lnTo>
                  <a:lnTo>
                    <a:pt x="0" y="364"/>
                  </a:lnTo>
                  <a:lnTo>
                    <a:pt x="5" y="391"/>
                  </a:lnTo>
                  <a:lnTo>
                    <a:pt x="10" y="403"/>
                  </a:lnTo>
                  <a:lnTo>
                    <a:pt x="20" y="409"/>
                  </a:lnTo>
                  <a:lnTo>
                    <a:pt x="30" y="412"/>
                  </a:lnTo>
                  <a:lnTo>
                    <a:pt x="45" y="412"/>
                  </a:lnTo>
                  <a:lnTo>
                    <a:pt x="60" y="406"/>
                  </a:lnTo>
                  <a:lnTo>
                    <a:pt x="257" y="189"/>
                  </a:lnTo>
                  <a:lnTo>
                    <a:pt x="297" y="138"/>
                  </a:lnTo>
                  <a:lnTo>
                    <a:pt x="312" y="111"/>
                  </a:lnTo>
                  <a:lnTo>
                    <a:pt x="325" y="84"/>
                  </a:lnTo>
                  <a:lnTo>
                    <a:pt x="335" y="39"/>
                  </a:lnTo>
                  <a:lnTo>
                    <a:pt x="343" y="0"/>
                  </a:lnTo>
                  <a:lnTo>
                    <a:pt x="343" y="117"/>
                  </a:lnTo>
                </a:path>
              </a:pathLst>
            </a:custGeom>
            <a:gradFill rotWithShape="0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7423" name="Freeform 15"/>
            <p:cNvSpPr>
              <a:spLocks/>
            </p:cNvSpPr>
            <p:nvPr/>
          </p:nvSpPr>
          <p:spPr bwMode="auto">
            <a:xfrm>
              <a:off x="301" y="3932"/>
              <a:ext cx="265" cy="392"/>
            </a:xfrm>
            <a:custGeom>
              <a:avLst/>
              <a:gdLst>
                <a:gd name="T0" fmla="*/ 264 w 265"/>
                <a:gd name="T1" fmla="*/ 52 h 392"/>
                <a:gd name="T2" fmla="*/ 264 w 265"/>
                <a:gd name="T3" fmla="*/ 194 h 392"/>
                <a:gd name="T4" fmla="*/ 256 w 265"/>
                <a:gd name="T5" fmla="*/ 188 h 392"/>
                <a:gd name="T6" fmla="*/ 236 w 265"/>
                <a:gd name="T7" fmla="*/ 188 h 392"/>
                <a:gd name="T8" fmla="*/ 221 w 265"/>
                <a:gd name="T9" fmla="*/ 194 h 392"/>
                <a:gd name="T10" fmla="*/ 205 w 265"/>
                <a:gd name="T11" fmla="*/ 209 h 392"/>
                <a:gd name="T12" fmla="*/ 162 w 265"/>
                <a:gd name="T13" fmla="*/ 261 h 392"/>
                <a:gd name="T14" fmla="*/ 66 w 265"/>
                <a:gd name="T15" fmla="*/ 366 h 392"/>
                <a:gd name="T16" fmla="*/ 45 w 265"/>
                <a:gd name="T17" fmla="*/ 391 h 392"/>
                <a:gd name="T18" fmla="*/ 0 w 265"/>
                <a:gd name="T19" fmla="*/ 391 h 392"/>
                <a:gd name="T20" fmla="*/ 178 w 265"/>
                <a:gd name="T21" fmla="*/ 190 h 392"/>
                <a:gd name="T22" fmla="*/ 218 w 265"/>
                <a:gd name="T23" fmla="*/ 138 h 392"/>
                <a:gd name="T24" fmla="*/ 233 w 265"/>
                <a:gd name="T25" fmla="*/ 111 h 392"/>
                <a:gd name="T26" fmla="*/ 246 w 265"/>
                <a:gd name="T27" fmla="*/ 84 h 392"/>
                <a:gd name="T28" fmla="*/ 256 w 265"/>
                <a:gd name="T29" fmla="*/ 39 h 392"/>
                <a:gd name="T30" fmla="*/ 264 w 265"/>
                <a:gd name="T31" fmla="*/ 0 h 392"/>
                <a:gd name="T32" fmla="*/ 264 w 265"/>
                <a:gd name="T33" fmla="*/ 117 h 3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65" h="392">
                  <a:moveTo>
                    <a:pt x="264" y="52"/>
                  </a:moveTo>
                  <a:lnTo>
                    <a:pt x="264" y="194"/>
                  </a:lnTo>
                  <a:lnTo>
                    <a:pt x="256" y="188"/>
                  </a:lnTo>
                  <a:lnTo>
                    <a:pt x="236" y="188"/>
                  </a:lnTo>
                  <a:lnTo>
                    <a:pt x="221" y="194"/>
                  </a:lnTo>
                  <a:lnTo>
                    <a:pt x="205" y="209"/>
                  </a:lnTo>
                  <a:lnTo>
                    <a:pt x="162" y="261"/>
                  </a:lnTo>
                  <a:lnTo>
                    <a:pt x="66" y="366"/>
                  </a:lnTo>
                  <a:lnTo>
                    <a:pt x="45" y="391"/>
                  </a:lnTo>
                  <a:lnTo>
                    <a:pt x="0" y="391"/>
                  </a:lnTo>
                  <a:lnTo>
                    <a:pt x="178" y="190"/>
                  </a:lnTo>
                  <a:lnTo>
                    <a:pt x="218" y="138"/>
                  </a:lnTo>
                  <a:lnTo>
                    <a:pt x="233" y="111"/>
                  </a:lnTo>
                  <a:lnTo>
                    <a:pt x="246" y="84"/>
                  </a:lnTo>
                  <a:lnTo>
                    <a:pt x="256" y="39"/>
                  </a:lnTo>
                  <a:lnTo>
                    <a:pt x="264" y="0"/>
                  </a:lnTo>
                  <a:lnTo>
                    <a:pt x="264" y="117"/>
                  </a:lnTo>
                </a:path>
              </a:pathLst>
            </a:custGeom>
            <a:gradFill rotWithShape="0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7424" name="Freeform 16"/>
            <p:cNvSpPr>
              <a:spLocks/>
            </p:cNvSpPr>
            <p:nvPr/>
          </p:nvSpPr>
          <p:spPr bwMode="auto">
            <a:xfrm>
              <a:off x="222" y="2366"/>
              <a:ext cx="344" cy="645"/>
            </a:xfrm>
            <a:custGeom>
              <a:avLst/>
              <a:gdLst>
                <a:gd name="T0" fmla="*/ 343 w 344"/>
                <a:gd name="T1" fmla="*/ 52 h 645"/>
                <a:gd name="T2" fmla="*/ 343 w 344"/>
                <a:gd name="T3" fmla="*/ 194 h 645"/>
                <a:gd name="T4" fmla="*/ 335 w 344"/>
                <a:gd name="T5" fmla="*/ 188 h 645"/>
                <a:gd name="T6" fmla="*/ 315 w 344"/>
                <a:gd name="T7" fmla="*/ 188 h 645"/>
                <a:gd name="T8" fmla="*/ 300 w 344"/>
                <a:gd name="T9" fmla="*/ 194 h 645"/>
                <a:gd name="T10" fmla="*/ 284 w 344"/>
                <a:gd name="T11" fmla="*/ 209 h 645"/>
                <a:gd name="T12" fmla="*/ 242 w 344"/>
                <a:gd name="T13" fmla="*/ 260 h 645"/>
                <a:gd name="T14" fmla="*/ 146 w 344"/>
                <a:gd name="T15" fmla="*/ 365 h 645"/>
                <a:gd name="T16" fmla="*/ 50 w 344"/>
                <a:gd name="T17" fmla="*/ 473 h 645"/>
                <a:gd name="T18" fmla="*/ 30 w 344"/>
                <a:gd name="T19" fmla="*/ 504 h 645"/>
                <a:gd name="T20" fmla="*/ 17 w 344"/>
                <a:gd name="T21" fmla="*/ 534 h 645"/>
                <a:gd name="T22" fmla="*/ 10 w 344"/>
                <a:gd name="T23" fmla="*/ 580 h 645"/>
                <a:gd name="T24" fmla="*/ 0 w 344"/>
                <a:gd name="T25" fmla="*/ 644 h 645"/>
                <a:gd name="T26" fmla="*/ 0 w 344"/>
                <a:gd name="T27" fmla="*/ 364 h 645"/>
                <a:gd name="T28" fmla="*/ 5 w 344"/>
                <a:gd name="T29" fmla="*/ 391 h 645"/>
                <a:gd name="T30" fmla="*/ 10 w 344"/>
                <a:gd name="T31" fmla="*/ 403 h 645"/>
                <a:gd name="T32" fmla="*/ 20 w 344"/>
                <a:gd name="T33" fmla="*/ 409 h 645"/>
                <a:gd name="T34" fmla="*/ 30 w 344"/>
                <a:gd name="T35" fmla="*/ 412 h 645"/>
                <a:gd name="T36" fmla="*/ 45 w 344"/>
                <a:gd name="T37" fmla="*/ 412 h 645"/>
                <a:gd name="T38" fmla="*/ 60 w 344"/>
                <a:gd name="T39" fmla="*/ 406 h 645"/>
                <a:gd name="T40" fmla="*/ 257 w 344"/>
                <a:gd name="T41" fmla="*/ 189 h 645"/>
                <a:gd name="T42" fmla="*/ 297 w 344"/>
                <a:gd name="T43" fmla="*/ 138 h 645"/>
                <a:gd name="T44" fmla="*/ 312 w 344"/>
                <a:gd name="T45" fmla="*/ 111 h 645"/>
                <a:gd name="T46" fmla="*/ 325 w 344"/>
                <a:gd name="T47" fmla="*/ 84 h 645"/>
                <a:gd name="T48" fmla="*/ 335 w 344"/>
                <a:gd name="T49" fmla="*/ 39 h 645"/>
                <a:gd name="T50" fmla="*/ 343 w 344"/>
                <a:gd name="T51" fmla="*/ 0 h 645"/>
                <a:gd name="T52" fmla="*/ 343 w 344"/>
                <a:gd name="T53" fmla="*/ 117 h 6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344" h="645">
                  <a:moveTo>
                    <a:pt x="343" y="52"/>
                  </a:moveTo>
                  <a:lnTo>
                    <a:pt x="343" y="194"/>
                  </a:lnTo>
                  <a:lnTo>
                    <a:pt x="335" y="188"/>
                  </a:lnTo>
                  <a:lnTo>
                    <a:pt x="315" y="188"/>
                  </a:lnTo>
                  <a:lnTo>
                    <a:pt x="300" y="194"/>
                  </a:lnTo>
                  <a:lnTo>
                    <a:pt x="284" y="209"/>
                  </a:lnTo>
                  <a:lnTo>
                    <a:pt x="242" y="260"/>
                  </a:lnTo>
                  <a:lnTo>
                    <a:pt x="146" y="365"/>
                  </a:lnTo>
                  <a:lnTo>
                    <a:pt x="50" y="473"/>
                  </a:lnTo>
                  <a:lnTo>
                    <a:pt x="30" y="504"/>
                  </a:lnTo>
                  <a:lnTo>
                    <a:pt x="17" y="534"/>
                  </a:lnTo>
                  <a:lnTo>
                    <a:pt x="10" y="580"/>
                  </a:lnTo>
                  <a:lnTo>
                    <a:pt x="0" y="644"/>
                  </a:lnTo>
                  <a:lnTo>
                    <a:pt x="0" y="364"/>
                  </a:lnTo>
                  <a:lnTo>
                    <a:pt x="5" y="391"/>
                  </a:lnTo>
                  <a:lnTo>
                    <a:pt x="10" y="403"/>
                  </a:lnTo>
                  <a:lnTo>
                    <a:pt x="20" y="409"/>
                  </a:lnTo>
                  <a:lnTo>
                    <a:pt x="30" y="412"/>
                  </a:lnTo>
                  <a:lnTo>
                    <a:pt x="45" y="412"/>
                  </a:lnTo>
                  <a:lnTo>
                    <a:pt x="60" y="406"/>
                  </a:lnTo>
                  <a:lnTo>
                    <a:pt x="257" y="189"/>
                  </a:lnTo>
                  <a:lnTo>
                    <a:pt x="297" y="138"/>
                  </a:lnTo>
                  <a:lnTo>
                    <a:pt x="312" y="111"/>
                  </a:lnTo>
                  <a:lnTo>
                    <a:pt x="325" y="84"/>
                  </a:lnTo>
                  <a:lnTo>
                    <a:pt x="335" y="39"/>
                  </a:lnTo>
                  <a:lnTo>
                    <a:pt x="343" y="0"/>
                  </a:lnTo>
                  <a:lnTo>
                    <a:pt x="343" y="117"/>
                  </a:lnTo>
                </a:path>
              </a:pathLst>
            </a:custGeom>
            <a:gradFill rotWithShape="0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7425" name="Freeform 17"/>
            <p:cNvSpPr>
              <a:spLocks/>
            </p:cNvSpPr>
            <p:nvPr/>
          </p:nvSpPr>
          <p:spPr bwMode="auto">
            <a:xfrm>
              <a:off x="222" y="2151"/>
              <a:ext cx="346" cy="575"/>
            </a:xfrm>
            <a:custGeom>
              <a:avLst/>
              <a:gdLst>
                <a:gd name="T0" fmla="*/ 345 w 346"/>
                <a:gd name="T1" fmla="*/ 0 h 575"/>
                <a:gd name="T2" fmla="*/ 343 w 346"/>
                <a:gd name="T3" fmla="*/ 122 h 575"/>
                <a:gd name="T4" fmla="*/ 336 w 346"/>
                <a:gd name="T5" fmla="*/ 116 h 575"/>
                <a:gd name="T6" fmla="*/ 315 w 346"/>
                <a:gd name="T7" fmla="*/ 116 h 575"/>
                <a:gd name="T8" fmla="*/ 300 w 346"/>
                <a:gd name="T9" fmla="*/ 122 h 575"/>
                <a:gd name="T10" fmla="*/ 285 w 346"/>
                <a:gd name="T11" fmla="*/ 137 h 575"/>
                <a:gd name="T12" fmla="*/ 242 w 346"/>
                <a:gd name="T13" fmla="*/ 188 h 575"/>
                <a:gd name="T14" fmla="*/ 146 w 346"/>
                <a:gd name="T15" fmla="*/ 294 h 575"/>
                <a:gd name="T16" fmla="*/ 50 w 346"/>
                <a:gd name="T17" fmla="*/ 403 h 575"/>
                <a:gd name="T18" fmla="*/ 30 w 346"/>
                <a:gd name="T19" fmla="*/ 433 h 575"/>
                <a:gd name="T20" fmla="*/ 17 w 346"/>
                <a:gd name="T21" fmla="*/ 463 h 575"/>
                <a:gd name="T22" fmla="*/ 10 w 346"/>
                <a:gd name="T23" fmla="*/ 510 h 575"/>
                <a:gd name="T24" fmla="*/ 0 w 346"/>
                <a:gd name="T25" fmla="*/ 574 h 575"/>
                <a:gd name="T26" fmla="*/ 0 w 346"/>
                <a:gd name="T27" fmla="*/ 293 h 575"/>
                <a:gd name="T28" fmla="*/ 5 w 346"/>
                <a:gd name="T29" fmla="*/ 320 h 575"/>
                <a:gd name="T30" fmla="*/ 10 w 346"/>
                <a:gd name="T31" fmla="*/ 332 h 575"/>
                <a:gd name="T32" fmla="*/ 20 w 346"/>
                <a:gd name="T33" fmla="*/ 338 h 575"/>
                <a:gd name="T34" fmla="*/ 30 w 346"/>
                <a:gd name="T35" fmla="*/ 341 h 575"/>
                <a:gd name="T36" fmla="*/ 45 w 346"/>
                <a:gd name="T37" fmla="*/ 341 h 575"/>
                <a:gd name="T38" fmla="*/ 60 w 346"/>
                <a:gd name="T39" fmla="*/ 335 h 575"/>
                <a:gd name="T40" fmla="*/ 257 w 346"/>
                <a:gd name="T41" fmla="*/ 117 h 575"/>
                <a:gd name="T42" fmla="*/ 298 w 346"/>
                <a:gd name="T43" fmla="*/ 66 h 575"/>
                <a:gd name="T44" fmla="*/ 313 w 346"/>
                <a:gd name="T45" fmla="*/ 39 h 575"/>
                <a:gd name="T46" fmla="*/ 326 w 346"/>
                <a:gd name="T47" fmla="*/ 12 h 575"/>
                <a:gd name="T48" fmla="*/ 329 w 346"/>
                <a:gd name="T49" fmla="*/ 0 h 575"/>
                <a:gd name="T50" fmla="*/ 345 w 346"/>
                <a:gd name="T51" fmla="*/ 3 h 575"/>
                <a:gd name="T52" fmla="*/ 343 w 346"/>
                <a:gd name="T53" fmla="*/ 45 h 5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346" h="575">
                  <a:moveTo>
                    <a:pt x="345" y="0"/>
                  </a:moveTo>
                  <a:lnTo>
                    <a:pt x="343" y="122"/>
                  </a:lnTo>
                  <a:lnTo>
                    <a:pt x="336" y="116"/>
                  </a:lnTo>
                  <a:lnTo>
                    <a:pt x="315" y="116"/>
                  </a:lnTo>
                  <a:lnTo>
                    <a:pt x="300" y="122"/>
                  </a:lnTo>
                  <a:lnTo>
                    <a:pt x="285" y="137"/>
                  </a:lnTo>
                  <a:lnTo>
                    <a:pt x="242" y="188"/>
                  </a:lnTo>
                  <a:lnTo>
                    <a:pt x="146" y="294"/>
                  </a:lnTo>
                  <a:lnTo>
                    <a:pt x="50" y="403"/>
                  </a:lnTo>
                  <a:lnTo>
                    <a:pt x="30" y="433"/>
                  </a:lnTo>
                  <a:lnTo>
                    <a:pt x="17" y="463"/>
                  </a:lnTo>
                  <a:lnTo>
                    <a:pt x="10" y="510"/>
                  </a:lnTo>
                  <a:lnTo>
                    <a:pt x="0" y="574"/>
                  </a:lnTo>
                  <a:lnTo>
                    <a:pt x="0" y="293"/>
                  </a:lnTo>
                  <a:lnTo>
                    <a:pt x="5" y="320"/>
                  </a:lnTo>
                  <a:lnTo>
                    <a:pt x="10" y="332"/>
                  </a:lnTo>
                  <a:lnTo>
                    <a:pt x="20" y="338"/>
                  </a:lnTo>
                  <a:lnTo>
                    <a:pt x="30" y="341"/>
                  </a:lnTo>
                  <a:lnTo>
                    <a:pt x="45" y="341"/>
                  </a:lnTo>
                  <a:lnTo>
                    <a:pt x="60" y="335"/>
                  </a:lnTo>
                  <a:lnTo>
                    <a:pt x="257" y="117"/>
                  </a:lnTo>
                  <a:lnTo>
                    <a:pt x="298" y="66"/>
                  </a:lnTo>
                  <a:lnTo>
                    <a:pt x="313" y="39"/>
                  </a:lnTo>
                  <a:lnTo>
                    <a:pt x="326" y="12"/>
                  </a:lnTo>
                  <a:lnTo>
                    <a:pt x="329" y="0"/>
                  </a:lnTo>
                  <a:lnTo>
                    <a:pt x="345" y="3"/>
                  </a:lnTo>
                  <a:lnTo>
                    <a:pt x="343" y="45"/>
                  </a:lnTo>
                </a:path>
              </a:pathLst>
            </a:custGeom>
            <a:gradFill rotWithShape="0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7426" name="Rectangle 18"/>
            <p:cNvSpPr>
              <a:spLocks noChangeArrowheads="1"/>
            </p:cNvSpPr>
            <p:nvPr/>
          </p:nvSpPr>
          <p:spPr bwMode="auto">
            <a:xfrm>
              <a:off x="453" y="-3"/>
              <a:ext cx="114" cy="2170"/>
            </a:xfrm>
            <a:prstGeom prst="rect">
              <a:avLst/>
            </a:prstGeom>
            <a:gradFill rotWithShape="0">
              <a:gsLst>
                <a:gs pos="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7427" name="Rectangle 19"/>
            <p:cNvSpPr>
              <a:spLocks noChangeArrowheads="1"/>
            </p:cNvSpPr>
            <p:nvPr/>
          </p:nvSpPr>
          <p:spPr bwMode="auto">
            <a:xfrm>
              <a:off x="0" y="-3"/>
              <a:ext cx="221" cy="2170"/>
            </a:xfrm>
            <a:prstGeom prst="rect">
              <a:avLst/>
            </a:prstGeom>
            <a:gradFill rotWithShape="0">
              <a:gsLst>
                <a:gs pos="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/>
            <a:lstStyle/>
            <a:p>
              <a:pPr>
                <a:spcBef>
                  <a:spcPct val="50000"/>
                </a:spcBef>
              </a:pPr>
              <a:endParaRPr kumimoji="1" lang="ru-RU" sz="2400"/>
            </a:p>
          </p:txBody>
        </p:sp>
        <p:sp>
          <p:nvSpPr>
            <p:cNvPr id="17428" name="Rectangle 20"/>
            <p:cNvSpPr>
              <a:spLocks noChangeArrowheads="1"/>
            </p:cNvSpPr>
            <p:nvPr/>
          </p:nvSpPr>
          <p:spPr bwMode="auto">
            <a:xfrm>
              <a:off x="222" y="-3"/>
              <a:ext cx="231" cy="2170"/>
            </a:xfrm>
            <a:prstGeom prst="rect">
              <a:avLst/>
            </a:prstGeom>
            <a:gradFill rotWithShape="0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100000">
                  <a:schemeClr val="accent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7429" name="Rectangle 21"/>
            <p:cNvSpPr>
              <a:spLocks noChangeArrowheads="1"/>
            </p:cNvSpPr>
            <p:nvPr/>
          </p:nvSpPr>
          <p:spPr bwMode="auto">
            <a:xfrm>
              <a:off x="567" y="-3"/>
              <a:ext cx="204" cy="2170"/>
            </a:xfrm>
            <a:prstGeom prst="rect">
              <a:avLst/>
            </a:prstGeom>
            <a:gradFill rotWithShape="0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100000">
                  <a:schemeClr val="accent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/>
            <a:lstStyle/>
            <a:p>
              <a:pPr>
                <a:spcBef>
                  <a:spcPct val="50000"/>
                </a:spcBef>
              </a:pPr>
              <a:endParaRPr kumimoji="1" lang="ru-RU" sz="2400"/>
            </a:p>
          </p:txBody>
        </p:sp>
        <p:sp>
          <p:nvSpPr>
            <p:cNvPr id="17430" name="Freeform 22"/>
            <p:cNvSpPr>
              <a:spLocks/>
            </p:cNvSpPr>
            <p:nvPr/>
          </p:nvSpPr>
          <p:spPr bwMode="auto">
            <a:xfrm>
              <a:off x="222" y="497"/>
              <a:ext cx="344" cy="646"/>
            </a:xfrm>
            <a:custGeom>
              <a:avLst/>
              <a:gdLst>
                <a:gd name="T0" fmla="*/ 343 w 344"/>
                <a:gd name="T1" fmla="*/ 52 h 646"/>
                <a:gd name="T2" fmla="*/ 343 w 344"/>
                <a:gd name="T3" fmla="*/ 194 h 646"/>
                <a:gd name="T4" fmla="*/ 335 w 344"/>
                <a:gd name="T5" fmla="*/ 188 h 646"/>
                <a:gd name="T6" fmla="*/ 315 w 344"/>
                <a:gd name="T7" fmla="*/ 188 h 646"/>
                <a:gd name="T8" fmla="*/ 300 w 344"/>
                <a:gd name="T9" fmla="*/ 194 h 646"/>
                <a:gd name="T10" fmla="*/ 284 w 344"/>
                <a:gd name="T11" fmla="*/ 209 h 646"/>
                <a:gd name="T12" fmla="*/ 242 w 344"/>
                <a:gd name="T13" fmla="*/ 260 h 646"/>
                <a:gd name="T14" fmla="*/ 146 w 344"/>
                <a:gd name="T15" fmla="*/ 366 h 646"/>
                <a:gd name="T16" fmla="*/ 50 w 344"/>
                <a:gd name="T17" fmla="*/ 474 h 646"/>
                <a:gd name="T18" fmla="*/ 30 w 344"/>
                <a:gd name="T19" fmla="*/ 504 h 646"/>
                <a:gd name="T20" fmla="*/ 17 w 344"/>
                <a:gd name="T21" fmla="*/ 534 h 646"/>
                <a:gd name="T22" fmla="*/ 10 w 344"/>
                <a:gd name="T23" fmla="*/ 581 h 646"/>
                <a:gd name="T24" fmla="*/ 0 w 344"/>
                <a:gd name="T25" fmla="*/ 645 h 646"/>
                <a:gd name="T26" fmla="*/ 0 w 344"/>
                <a:gd name="T27" fmla="*/ 364 h 646"/>
                <a:gd name="T28" fmla="*/ 5 w 344"/>
                <a:gd name="T29" fmla="*/ 391 h 646"/>
                <a:gd name="T30" fmla="*/ 10 w 344"/>
                <a:gd name="T31" fmla="*/ 403 h 646"/>
                <a:gd name="T32" fmla="*/ 20 w 344"/>
                <a:gd name="T33" fmla="*/ 409 h 646"/>
                <a:gd name="T34" fmla="*/ 30 w 344"/>
                <a:gd name="T35" fmla="*/ 412 h 646"/>
                <a:gd name="T36" fmla="*/ 45 w 344"/>
                <a:gd name="T37" fmla="*/ 412 h 646"/>
                <a:gd name="T38" fmla="*/ 60 w 344"/>
                <a:gd name="T39" fmla="*/ 406 h 646"/>
                <a:gd name="T40" fmla="*/ 257 w 344"/>
                <a:gd name="T41" fmla="*/ 189 h 646"/>
                <a:gd name="T42" fmla="*/ 297 w 344"/>
                <a:gd name="T43" fmla="*/ 138 h 646"/>
                <a:gd name="T44" fmla="*/ 312 w 344"/>
                <a:gd name="T45" fmla="*/ 111 h 646"/>
                <a:gd name="T46" fmla="*/ 325 w 344"/>
                <a:gd name="T47" fmla="*/ 84 h 646"/>
                <a:gd name="T48" fmla="*/ 335 w 344"/>
                <a:gd name="T49" fmla="*/ 39 h 646"/>
                <a:gd name="T50" fmla="*/ 343 w 344"/>
                <a:gd name="T51" fmla="*/ 0 h 646"/>
                <a:gd name="T52" fmla="*/ 343 w 344"/>
                <a:gd name="T53" fmla="*/ 117 h 6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344" h="646">
                  <a:moveTo>
                    <a:pt x="343" y="52"/>
                  </a:moveTo>
                  <a:lnTo>
                    <a:pt x="343" y="194"/>
                  </a:lnTo>
                  <a:lnTo>
                    <a:pt x="335" y="188"/>
                  </a:lnTo>
                  <a:lnTo>
                    <a:pt x="315" y="188"/>
                  </a:lnTo>
                  <a:lnTo>
                    <a:pt x="300" y="194"/>
                  </a:lnTo>
                  <a:lnTo>
                    <a:pt x="284" y="209"/>
                  </a:lnTo>
                  <a:lnTo>
                    <a:pt x="242" y="260"/>
                  </a:lnTo>
                  <a:lnTo>
                    <a:pt x="146" y="366"/>
                  </a:lnTo>
                  <a:lnTo>
                    <a:pt x="50" y="474"/>
                  </a:lnTo>
                  <a:lnTo>
                    <a:pt x="30" y="504"/>
                  </a:lnTo>
                  <a:lnTo>
                    <a:pt x="17" y="534"/>
                  </a:lnTo>
                  <a:lnTo>
                    <a:pt x="10" y="581"/>
                  </a:lnTo>
                  <a:lnTo>
                    <a:pt x="0" y="645"/>
                  </a:lnTo>
                  <a:lnTo>
                    <a:pt x="0" y="364"/>
                  </a:lnTo>
                  <a:lnTo>
                    <a:pt x="5" y="391"/>
                  </a:lnTo>
                  <a:lnTo>
                    <a:pt x="10" y="403"/>
                  </a:lnTo>
                  <a:lnTo>
                    <a:pt x="20" y="409"/>
                  </a:lnTo>
                  <a:lnTo>
                    <a:pt x="30" y="412"/>
                  </a:lnTo>
                  <a:lnTo>
                    <a:pt x="45" y="412"/>
                  </a:lnTo>
                  <a:lnTo>
                    <a:pt x="60" y="406"/>
                  </a:lnTo>
                  <a:lnTo>
                    <a:pt x="257" y="189"/>
                  </a:lnTo>
                  <a:lnTo>
                    <a:pt x="297" y="138"/>
                  </a:lnTo>
                  <a:lnTo>
                    <a:pt x="312" y="111"/>
                  </a:lnTo>
                  <a:lnTo>
                    <a:pt x="325" y="84"/>
                  </a:lnTo>
                  <a:lnTo>
                    <a:pt x="335" y="39"/>
                  </a:lnTo>
                  <a:lnTo>
                    <a:pt x="343" y="0"/>
                  </a:lnTo>
                  <a:lnTo>
                    <a:pt x="343" y="117"/>
                  </a:lnTo>
                </a:path>
              </a:pathLst>
            </a:custGeom>
            <a:gradFill rotWithShape="0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7431" name="Freeform 23"/>
            <p:cNvSpPr>
              <a:spLocks/>
            </p:cNvSpPr>
            <p:nvPr/>
          </p:nvSpPr>
          <p:spPr bwMode="auto">
            <a:xfrm>
              <a:off x="222" y="754"/>
              <a:ext cx="344" cy="645"/>
            </a:xfrm>
            <a:custGeom>
              <a:avLst/>
              <a:gdLst>
                <a:gd name="T0" fmla="*/ 343 w 344"/>
                <a:gd name="T1" fmla="*/ 52 h 645"/>
                <a:gd name="T2" fmla="*/ 343 w 344"/>
                <a:gd name="T3" fmla="*/ 194 h 645"/>
                <a:gd name="T4" fmla="*/ 335 w 344"/>
                <a:gd name="T5" fmla="*/ 188 h 645"/>
                <a:gd name="T6" fmla="*/ 315 w 344"/>
                <a:gd name="T7" fmla="*/ 188 h 645"/>
                <a:gd name="T8" fmla="*/ 300 w 344"/>
                <a:gd name="T9" fmla="*/ 194 h 645"/>
                <a:gd name="T10" fmla="*/ 284 w 344"/>
                <a:gd name="T11" fmla="*/ 209 h 645"/>
                <a:gd name="T12" fmla="*/ 242 w 344"/>
                <a:gd name="T13" fmla="*/ 260 h 645"/>
                <a:gd name="T14" fmla="*/ 146 w 344"/>
                <a:gd name="T15" fmla="*/ 365 h 645"/>
                <a:gd name="T16" fmla="*/ 50 w 344"/>
                <a:gd name="T17" fmla="*/ 473 h 645"/>
                <a:gd name="T18" fmla="*/ 30 w 344"/>
                <a:gd name="T19" fmla="*/ 504 h 645"/>
                <a:gd name="T20" fmla="*/ 17 w 344"/>
                <a:gd name="T21" fmla="*/ 534 h 645"/>
                <a:gd name="T22" fmla="*/ 10 w 344"/>
                <a:gd name="T23" fmla="*/ 580 h 645"/>
                <a:gd name="T24" fmla="*/ 0 w 344"/>
                <a:gd name="T25" fmla="*/ 644 h 645"/>
                <a:gd name="T26" fmla="*/ 0 w 344"/>
                <a:gd name="T27" fmla="*/ 364 h 645"/>
                <a:gd name="T28" fmla="*/ 5 w 344"/>
                <a:gd name="T29" fmla="*/ 391 h 645"/>
                <a:gd name="T30" fmla="*/ 10 w 344"/>
                <a:gd name="T31" fmla="*/ 403 h 645"/>
                <a:gd name="T32" fmla="*/ 20 w 344"/>
                <a:gd name="T33" fmla="*/ 409 h 645"/>
                <a:gd name="T34" fmla="*/ 30 w 344"/>
                <a:gd name="T35" fmla="*/ 412 h 645"/>
                <a:gd name="T36" fmla="*/ 45 w 344"/>
                <a:gd name="T37" fmla="*/ 412 h 645"/>
                <a:gd name="T38" fmla="*/ 60 w 344"/>
                <a:gd name="T39" fmla="*/ 406 h 645"/>
                <a:gd name="T40" fmla="*/ 257 w 344"/>
                <a:gd name="T41" fmla="*/ 189 h 645"/>
                <a:gd name="T42" fmla="*/ 297 w 344"/>
                <a:gd name="T43" fmla="*/ 138 h 645"/>
                <a:gd name="T44" fmla="*/ 312 w 344"/>
                <a:gd name="T45" fmla="*/ 111 h 645"/>
                <a:gd name="T46" fmla="*/ 325 w 344"/>
                <a:gd name="T47" fmla="*/ 84 h 645"/>
                <a:gd name="T48" fmla="*/ 335 w 344"/>
                <a:gd name="T49" fmla="*/ 39 h 645"/>
                <a:gd name="T50" fmla="*/ 343 w 344"/>
                <a:gd name="T51" fmla="*/ 0 h 645"/>
                <a:gd name="T52" fmla="*/ 343 w 344"/>
                <a:gd name="T53" fmla="*/ 117 h 6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344" h="645">
                  <a:moveTo>
                    <a:pt x="343" y="52"/>
                  </a:moveTo>
                  <a:lnTo>
                    <a:pt x="343" y="194"/>
                  </a:lnTo>
                  <a:lnTo>
                    <a:pt x="335" y="188"/>
                  </a:lnTo>
                  <a:lnTo>
                    <a:pt x="315" y="188"/>
                  </a:lnTo>
                  <a:lnTo>
                    <a:pt x="300" y="194"/>
                  </a:lnTo>
                  <a:lnTo>
                    <a:pt x="284" y="209"/>
                  </a:lnTo>
                  <a:lnTo>
                    <a:pt x="242" y="260"/>
                  </a:lnTo>
                  <a:lnTo>
                    <a:pt x="146" y="365"/>
                  </a:lnTo>
                  <a:lnTo>
                    <a:pt x="50" y="473"/>
                  </a:lnTo>
                  <a:lnTo>
                    <a:pt x="30" y="504"/>
                  </a:lnTo>
                  <a:lnTo>
                    <a:pt x="17" y="534"/>
                  </a:lnTo>
                  <a:lnTo>
                    <a:pt x="10" y="580"/>
                  </a:lnTo>
                  <a:lnTo>
                    <a:pt x="0" y="644"/>
                  </a:lnTo>
                  <a:lnTo>
                    <a:pt x="0" y="364"/>
                  </a:lnTo>
                  <a:lnTo>
                    <a:pt x="5" y="391"/>
                  </a:lnTo>
                  <a:lnTo>
                    <a:pt x="10" y="403"/>
                  </a:lnTo>
                  <a:lnTo>
                    <a:pt x="20" y="409"/>
                  </a:lnTo>
                  <a:lnTo>
                    <a:pt x="30" y="412"/>
                  </a:lnTo>
                  <a:lnTo>
                    <a:pt x="45" y="412"/>
                  </a:lnTo>
                  <a:lnTo>
                    <a:pt x="60" y="406"/>
                  </a:lnTo>
                  <a:lnTo>
                    <a:pt x="257" y="189"/>
                  </a:lnTo>
                  <a:lnTo>
                    <a:pt x="297" y="138"/>
                  </a:lnTo>
                  <a:lnTo>
                    <a:pt x="312" y="111"/>
                  </a:lnTo>
                  <a:lnTo>
                    <a:pt x="325" y="84"/>
                  </a:lnTo>
                  <a:lnTo>
                    <a:pt x="335" y="39"/>
                  </a:lnTo>
                  <a:lnTo>
                    <a:pt x="343" y="0"/>
                  </a:lnTo>
                  <a:lnTo>
                    <a:pt x="343" y="117"/>
                  </a:lnTo>
                </a:path>
              </a:pathLst>
            </a:custGeom>
            <a:gradFill rotWithShape="0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7432" name="Freeform 24"/>
            <p:cNvSpPr>
              <a:spLocks/>
            </p:cNvSpPr>
            <p:nvPr/>
          </p:nvSpPr>
          <p:spPr bwMode="auto">
            <a:xfrm>
              <a:off x="222" y="1010"/>
              <a:ext cx="344" cy="645"/>
            </a:xfrm>
            <a:custGeom>
              <a:avLst/>
              <a:gdLst>
                <a:gd name="T0" fmla="*/ 343 w 344"/>
                <a:gd name="T1" fmla="*/ 52 h 645"/>
                <a:gd name="T2" fmla="*/ 343 w 344"/>
                <a:gd name="T3" fmla="*/ 194 h 645"/>
                <a:gd name="T4" fmla="*/ 335 w 344"/>
                <a:gd name="T5" fmla="*/ 188 h 645"/>
                <a:gd name="T6" fmla="*/ 315 w 344"/>
                <a:gd name="T7" fmla="*/ 188 h 645"/>
                <a:gd name="T8" fmla="*/ 300 w 344"/>
                <a:gd name="T9" fmla="*/ 194 h 645"/>
                <a:gd name="T10" fmla="*/ 284 w 344"/>
                <a:gd name="T11" fmla="*/ 209 h 645"/>
                <a:gd name="T12" fmla="*/ 242 w 344"/>
                <a:gd name="T13" fmla="*/ 260 h 645"/>
                <a:gd name="T14" fmla="*/ 146 w 344"/>
                <a:gd name="T15" fmla="*/ 365 h 645"/>
                <a:gd name="T16" fmla="*/ 50 w 344"/>
                <a:gd name="T17" fmla="*/ 473 h 645"/>
                <a:gd name="T18" fmla="*/ 30 w 344"/>
                <a:gd name="T19" fmla="*/ 504 h 645"/>
                <a:gd name="T20" fmla="*/ 17 w 344"/>
                <a:gd name="T21" fmla="*/ 534 h 645"/>
                <a:gd name="T22" fmla="*/ 10 w 344"/>
                <a:gd name="T23" fmla="*/ 580 h 645"/>
                <a:gd name="T24" fmla="*/ 0 w 344"/>
                <a:gd name="T25" fmla="*/ 644 h 645"/>
                <a:gd name="T26" fmla="*/ 0 w 344"/>
                <a:gd name="T27" fmla="*/ 364 h 645"/>
                <a:gd name="T28" fmla="*/ 5 w 344"/>
                <a:gd name="T29" fmla="*/ 391 h 645"/>
                <a:gd name="T30" fmla="*/ 10 w 344"/>
                <a:gd name="T31" fmla="*/ 403 h 645"/>
                <a:gd name="T32" fmla="*/ 20 w 344"/>
                <a:gd name="T33" fmla="*/ 409 h 645"/>
                <a:gd name="T34" fmla="*/ 30 w 344"/>
                <a:gd name="T35" fmla="*/ 412 h 645"/>
                <a:gd name="T36" fmla="*/ 45 w 344"/>
                <a:gd name="T37" fmla="*/ 412 h 645"/>
                <a:gd name="T38" fmla="*/ 60 w 344"/>
                <a:gd name="T39" fmla="*/ 406 h 645"/>
                <a:gd name="T40" fmla="*/ 257 w 344"/>
                <a:gd name="T41" fmla="*/ 189 h 645"/>
                <a:gd name="T42" fmla="*/ 297 w 344"/>
                <a:gd name="T43" fmla="*/ 138 h 645"/>
                <a:gd name="T44" fmla="*/ 312 w 344"/>
                <a:gd name="T45" fmla="*/ 111 h 645"/>
                <a:gd name="T46" fmla="*/ 325 w 344"/>
                <a:gd name="T47" fmla="*/ 84 h 645"/>
                <a:gd name="T48" fmla="*/ 335 w 344"/>
                <a:gd name="T49" fmla="*/ 39 h 645"/>
                <a:gd name="T50" fmla="*/ 343 w 344"/>
                <a:gd name="T51" fmla="*/ 0 h 645"/>
                <a:gd name="T52" fmla="*/ 343 w 344"/>
                <a:gd name="T53" fmla="*/ 117 h 6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344" h="645">
                  <a:moveTo>
                    <a:pt x="343" y="52"/>
                  </a:moveTo>
                  <a:lnTo>
                    <a:pt x="343" y="194"/>
                  </a:lnTo>
                  <a:lnTo>
                    <a:pt x="335" y="188"/>
                  </a:lnTo>
                  <a:lnTo>
                    <a:pt x="315" y="188"/>
                  </a:lnTo>
                  <a:lnTo>
                    <a:pt x="300" y="194"/>
                  </a:lnTo>
                  <a:lnTo>
                    <a:pt x="284" y="209"/>
                  </a:lnTo>
                  <a:lnTo>
                    <a:pt x="242" y="260"/>
                  </a:lnTo>
                  <a:lnTo>
                    <a:pt x="146" y="365"/>
                  </a:lnTo>
                  <a:lnTo>
                    <a:pt x="50" y="473"/>
                  </a:lnTo>
                  <a:lnTo>
                    <a:pt x="30" y="504"/>
                  </a:lnTo>
                  <a:lnTo>
                    <a:pt x="17" y="534"/>
                  </a:lnTo>
                  <a:lnTo>
                    <a:pt x="10" y="580"/>
                  </a:lnTo>
                  <a:lnTo>
                    <a:pt x="0" y="644"/>
                  </a:lnTo>
                  <a:lnTo>
                    <a:pt x="0" y="364"/>
                  </a:lnTo>
                  <a:lnTo>
                    <a:pt x="5" y="391"/>
                  </a:lnTo>
                  <a:lnTo>
                    <a:pt x="10" y="403"/>
                  </a:lnTo>
                  <a:lnTo>
                    <a:pt x="20" y="409"/>
                  </a:lnTo>
                  <a:lnTo>
                    <a:pt x="30" y="412"/>
                  </a:lnTo>
                  <a:lnTo>
                    <a:pt x="45" y="412"/>
                  </a:lnTo>
                  <a:lnTo>
                    <a:pt x="60" y="406"/>
                  </a:lnTo>
                  <a:lnTo>
                    <a:pt x="257" y="189"/>
                  </a:lnTo>
                  <a:lnTo>
                    <a:pt x="297" y="138"/>
                  </a:lnTo>
                  <a:lnTo>
                    <a:pt x="312" y="111"/>
                  </a:lnTo>
                  <a:lnTo>
                    <a:pt x="325" y="84"/>
                  </a:lnTo>
                  <a:lnTo>
                    <a:pt x="335" y="39"/>
                  </a:lnTo>
                  <a:lnTo>
                    <a:pt x="343" y="0"/>
                  </a:lnTo>
                  <a:lnTo>
                    <a:pt x="343" y="117"/>
                  </a:lnTo>
                </a:path>
              </a:pathLst>
            </a:custGeom>
            <a:gradFill rotWithShape="0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7433" name="Freeform 25"/>
            <p:cNvSpPr>
              <a:spLocks/>
            </p:cNvSpPr>
            <p:nvPr/>
          </p:nvSpPr>
          <p:spPr bwMode="auto">
            <a:xfrm>
              <a:off x="222" y="1266"/>
              <a:ext cx="344" cy="646"/>
            </a:xfrm>
            <a:custGeom>
              <a:avLst/>
              <a:gdLst>
                <a:gd name="T0" fmla="*/ 343 w 344"/>
                <a:gd name="T1" fmla="*/ 52 h 646"/>
                <a:gd name="T2" fmla="*/ 343 w 344"/>
                <a:gd name="T3" fmla="*/ 194 h 646"/>
                <a:gd name="T4" fmla="*/ 335 w 344"/>
                <a:gd name="T5" fmla="*/ 188 h 646"/>
                <a:gd name="T6" fmla="*/ 315 w 344"/>
                <a:gd name="T7" fmla="*/ 188 h 646"/>
                <a:gd name="T8" fmla="*/ 300 w 344"/>
                <a:gd name="T9" fmla="*/ 194 h 646"/>
                <a:gd name="T10" fmla="*/ 284 w 344"/>
                <a:gd name="T11" fmla="*/ 209 h 646"/>
                <a:gd name="T12" fmla="*/ 242 w 344"/>
                <a:gd name="T13" fmla="*/ 260 h 646"/>
                <a:gd name="T14" fmla="*/ 146 w 344"/>
                <a:gd name="T15" fmla="*/ 366 h 646"/>
                <a:gd name="T16" fmla="*/ 50 w 344"/>
                <a:gd name="T17" fmla="*/ 474 h 646"/>
                <a:gd name="T18" fmla="*/ 30 w 344"/>
                <a:gd name="T19" fmla="*/ 504 h 646"/>
                <a:gd name="T20" fmla="*/ 17 w 344"/>
                <a:gd name="T21" fmla="*/ 534 h 646"/>
                <a:gd name="T22" fmla="*/ 10 w 344"/>
                <a:gd name="T23" fmla="*/ 581 h 646"/>
                <a:gd name="T24" fmla="*/ 0 w 344"/>
                <a:gd name="T25" fmla="*/ 645 h 646"/>
                <a:gd name="T26" fmla="*/ 0 w 344"/>
                <a:gd name="T27" fmla="*/ 364 h 646"/>
                <a:gd name="T28" fmla="*/ 5 w 344"/>
                <a:gd name="T29" fmla="*/ 391 h 646"/>
                <a:gd name="T30" fmla="*/ 10 w 344"/>
                <a:gd name="T31" fmla="*/ 403 h 646"/>
                <a:gd name="T32" fmla="*/ 20 w 344"/>
                <a:gd name="T33" fmla="*/ 409 h 646"/>
                <a:gd name="T34" fmla="*/ 30 w 344"/>
                <a:gd name="T35" fmla="*/ 412 h 646"/>
                <a:gd name="T36" fmla="*/ 45 w 344"/>
                <a:gd name="T37" fmla="*/ 412 h 646"/>
                <a:gd name="T38" fmla="*/ 60 w 344"/>
                <a:gd name="T39" fmla="*/ 406 h 646"/>
                <a:gd name="T40" fmla="*/ 257 w 344"/>
                <a:gd name="T41" fmla="*/ 189 h 646"/>
                <a:gd name="T42" fmla="*/ 297 w 344"/>
                <a:gd name="T43" fmla="*/ 138 h 646"/>
                <a:gd name="T44" fmla="*/ 312 w 344"/>
                <a:gd name="T45" fmla="*/ 111 h 646"/>
                <a:gd name="T46" fmla="*/ 325 w 344"/>
                <a:gd name="T47" fmla="*/ 84 h 646"/>
                <a:gd name="T48" fmla="*/ 335 w 344"/>
                <a:gd name="T49" fmla="*/ 39 h 646"/>
                <a:gd name="T50" fmla="*/ 343 w 344"/>
                <a:gd name="T51" fmla="*/ 0 h 646"/>
                <a:gd name="T52" fmla="*/ 343 w 344"/>
                <a:gd name="T53" fmla="*/ 117 h 6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344" h="646">
                  <a:moveTo>
                    <a:pt x="343" y="52"/>
                  </a:moveTo>
                  <a:lnTo>
                    <a:pt x="343" y="194"/>
                  </a:lnTo>
                  <a:lnTo>
                    <a:pt x="335" y="188"/>
                  </a:lnTo>
                  <a:lnTo>
                    <a:pt x="315" y="188"/>
                  </a:lnTo>
                  <a:lnTo>
                    <a:pt x="300" y="194"/>
                  </a:lnTo>
                  <a:lnTo>
                    <a:pt x="284" y="209"/>
                  </a:lnTo>
                  <a:lnTo>
                    <a:pt x="242" y="260"/>
                  </a:lnTo>
                  <a:lnTo>
                    <a:pt x="146" y="366"/>
                  </a:lnTo>
                  <a:lnTo>
                    <a:pt x="50" y="474"/>
                  </a:lnTo>
                  <a:lnTo>
                    <a:pt x="30" y="504"/>
                  </a:lnTo>
                  <a:lnTo>
                    <a:pt x="17" y="534"/>
                  </a:lnTo>
                  <a:lnTo>
                    <a:pt x="10" y="581"/>
                  </a:lnTo>
                  <a:lnTo>
                    <a:pt x="0" y="645"/>
                  </a:lnTo>
                  <a:lnTo>
                    <a:pt x="0" y="364"/>
                  </a:lnTo>
                  <a:lnTo>
                    <a:pt x="5" y="391"/>
                  </a:lnTo>
                  <a:lnTo>
                    <a:pt x="10" y="403"/>
                  </a:lnTo>
                  <a:lnTo>
                    <a:pt x="20" y="409"/>
                  </a:lnTo>
                  <a:lnTo>
                    <a:pt x="30" y="412"/>
                  </a:lnTo>
                  <a:lnTo>
                    <a:pt x="45" y="412"/>
                  </a:lnTo>
                  <a:lnTo>
                    <a:pt x="60" y="406"/>
                  </a:lnTo>
                  <a:lnTo>
                    <a:pt x="257" y="189"/>
                  </a:lnTo>
                  <a:lnTo>
                    <a:pt x="297" y="138"/>
                  </a:lnTo>
                  <a:lnTo>
                    <a:pt x="312" y="111"/>
                  </a:lnTo>
                  <a:lnTo>
                    <a:pt x="325" y="84"/>
                  </a:lnTo>
                  <a:lnTo>
                    <a:pt x="335" y="39"/>
                  </a:lnTo>
                  <a:lnTo>
                    <a:pt x="343" y="0"/>
                  </a:lnTo>
                  <a:lnTo>
                    <a:pt x="343" y="117"/>
                  </a:lnTo>
                </a:path>
              </a:pathLst>
            </a:custGeom>
            <a:gradFill rotWithShape="0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7434" name="Freeform 26"/>
            <p:cNvSpPr>
              <a:spLocks/>
            </p:cNvSpPr>
            <p:nvPr/>
          </p:nvSpPr>
          <p:spPr bwMode="auto">
            <a:xfrm>
              <a:off x="222" y="1522"/>
              <a:ext cx="344" cy="647"/>
            </a:xfrm>
            <a:custGeom>
              <a:avLst/>
              <a:gdLst>
                <a:gd name="T0" fmla="*/ 343 w 344"/>
                <a:gd name="T1" fmla="*/ 52 h 647"/>
                <a:gd name="T2" fmla="*/ 343 w 344"/>
                <a:gd name="T3" fmla="*/ 194 h 647"/>
                <a:gd name="T4" fmla="*/ 335 w 344"/>
                <a:gd name="T5" fmla="*/ 188 h 647"/>
                <a:gd name="T6" fmla="*/ 315 w 344"/>
                <a:gd name="T7" fmla="*/ 188 h 647"/>
                <a:gd name="T8" fmla="*/ 300 w 344"/>
                <a:gd name="T9" fmla="*/ 194 h 647"/>
                <a:gd name="T10" fmla="*/ 284 w 344"/>
                <a:gd name="T11" fmla="*/ 209 h 647"/>
                <a:gd name="T12" fmla="*/ 242 w 344"/>
                <a:gd name="T13" fmla="*/ 261 h 647"/>
                <a:gd name="T14" fmla="*/ 146 w 344"/>
                <a:gd name="T15" fmla="*/ 366 h 647"/>
                <a:gd name="T16" fmla="*/ 50 w 344"/>
                <a:gd name="T17" fmla="*/ 475 h 647"/>
                <a:gd name="T18" fmla="*/ 30 w 344"/>
                <a:gd name="T19" fmla="*/ 505 h 647"/>
                <a:gd name="T20" fmla="*/ 17 w 344"/>
                <a:gd name="T21" fmla="*/ 535 h 647"/>
                <a:gd name="T22" fmla="*/ 10 w 344"/>
                <a:gd name="T23" fmla="*/ 582 h 647"/>
                <a:gd name="T24" fmla="*/ 0 w 344"/>
                <a:gd name="T25" fmla="*/ 646 h 647"/>
                <a:gd name="T26" fmla="*/ 0 w 344"/>
                <a:gd name="T27" fmla="*/ 365 h 647"/>
                <a:gd name="T28" fmla="*/ 5 w 344"/>
                <a:gd name="T29" fmla="*/ 392 h 647"/>
                <a:gd name="T30" fmla="*/ 10 w 344"/>
                <a:gd name="T31" fmla="*/ 404 h 647"/>
                <a:gd name="T32" fmla="*/ 20 w 344"/>
                <a:gd name="T33" fmla="*/ 410 h 647"/>
                <a:gd name="T34" fmla="*/ 30 w 344"/>
                <a:gd name="T35" fmla="*/ 413 h 647"/>
                <a:gd name="T36" fmla="*/ 45 w 344"/>
                <a:gd name="T37" fmla="*/ 413 h 647"/>
                <a:gd name="T38" fmla="*/ 60 w 344"/>
                <a:gd name="T39" fmla="*/ 407 h 647"/>
                <a:gd name="T40" fmla="*/ 257 w 344"/>
                <a:gd name="T41" fmla="*/ 190 h 647"/>
                <a:gd name="T42" fmla="*/ 297 w 344"/>
                <a:gd name="T43" fmla="*/ 138 h 647"/>
                <a:gd name="T44" fmla="*/ 312 w 344"/>
                <a:gd name="T45" fmla="*/ 111 h 647"/>
                <a:gd name="T46" fmla="*/ 325 w 344"/>
                <a:gd name="T47" fmla="*/ 84 h 647"/>
                <a:gd name="T48" fmla="*/ 335 w 344"/>
                <a:gd name="T49" fmla="*/ 39 h 647"/>
                <a:gd name="T50" fmla="*/ 343 w 344"/>
                <a:gd name="T51" fmla="*/ 0 h 647"/>
                <a:gd name="T52" fmla="*/ 343 w 344"/>
                <a:gd name="T53" fmla="*/ 117 h 6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344" h="647">
                  <a:moveTo>
                    <a:pt x="343" y="52"/>
                  </a:moveTo>
                  <a:lnTo>
                    <a:pt x="343" y="194"/>
                  </a:lnTo>
                  <a:lnTo>
                    <a:pt x="335" y="188"/>
                  </a:lnTo>
                  <a:lnTo>
                    <a:pt x="315" y="188"/>
                  </a:lnTo>
                  <a:lnTo>
                    <a:pt x="300" y="194"/>
                  </a:lnTo>
                  <a:lnTo>
                    <a:pt x="284" y="209"/>
                  </a:lnTo>
                  <a:lnTo>
                    <a:pt x="242" y="261"/>
                  </a:lnTo>
                  <a:lnTo>
                    <a:pt x="146" y="366"/>
                  </a:lnTo>
                  <a:lnTo>
                    <a:pt x="50" y="475"/>
                  </a:lnTo>
                  <a:lnTo>
                    <a:pt x="30" y="505"/>
                  </a:lnTo>
                  <a:lnTo>
                    <a:pt x="17" y="535"/>
                  </a:lnTo>
                  <a:lnTo>
                    <a:pt x="10" y="582"/>
                  </a:lnTo>
                  <a:lnTo>
                    <a:pt x="0" y="646"/>
                  </a:lnTo>
                  <a:lnTo>
                    <a:pt x="0" y="365"/>
                  </a:lnTo>
                  <a:lnTo>
                    <a:pt x="5" y="392"/>
                  </a:lnTo>
                  <a:lnTo>
                    <a:pt x="10" y="404"/>
                  </a:lnTo>
                  <a:lnTo>
                    <a:pt x="20" y="410"/>
                  </a:lnTo>
                  <a:lnTo>
                    <a:pt x="30" y="413"/>
                  </a:lnTo>
                  <a:lnTo>
                    <a:pt x="45" y="413"/>
                  </a:lnTo>
                  <a:lnTo>
                    <a:pt x="60" y="407"/>
                  </a:lnTo>
                  <a:lnTo>
                    <a:pt x="257" y="190"/>
                  </a:lnTo>
                  <a:lnTo>
                    <a:pt x="297" y="138"/>
                  </a:lnTo>
                  <a:lnTo>
                    <a:pt x="312" y="111"/>
                  </a:lnTo>
                  <a:lnTo>
                    <a:pt x="325" y="84"/>
                  </a:lnTo>
                  <a:lnTo>
                    <a:pt x="335" y="39"/>
                  </a:lnTo>
                  <a:lnTo>
                    <a:pt x="343" y="0"/>
                  </a:lnTo>
                  <a:lnTo>
                    <a:pt x="343" y="117"/>
                  </a:lnTo>
                </a:path>
              </a:pathLst>
            </a:custGeom>
            <a:gradFill rotWithShape="0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7435" name="Freeform 27"/>
            <p:cNvSpPr>
              <a:spLocks/>
            </p:cNvSpPr>
            <p:nvPr/>
          </p:nvSpPr>
          <p:spPr bwMode="auto">
            <a:xfrm>
              <a:off x="219" y="4178"/>
              <a:ext cx="349" cy="149"/>
            </a:xfrm>
            <a:custGeom>
              <a:avLst/>
              <a:gdLst>
                <a:gd name="T0" fmla="*/ 345 w 349"/>
                <a:gd name="T1" fmla="*/ 52 h 149"/>
                <a:gd name="T2" fmla="*/ 348 w 349"/>
                <a:gd name="T3" fmla="*/ 144 h 149"/>
                <a:gd name="T4" fmla="*/ 0 w 349"/>
                <a:gd name="T5" fmla="*/ 148 h 149"/>
                <a:gd name="T6" fmla="*/ 299 w 349"/>
                <a:gd name="T7" fmla="*/ 143 h 149"/>
                <a:gd name="T8" fmla="*/ 315 w 349"/>
                <a:gd name="T9" fmla="*/ 111 h 149"/>
                <a:gd name="T10" fmla="*/ 328 w 349"/>
                <a:gd name="T11" fmla="*/ 84 h 149"/>
                <a:gd name="T12" fmla="*/ 338 w 349"/>
                <a:gd name="T13" fmla="*/ 39 h 149"/>
                <a:gd name="T14" fmla="*/ 345 w 349"/>
                <a:gd name="T15" fmla="*/ 0 h 149"/>
                <a:gd name="T16" fmla="*/ 345 w 349"/>
                <a:gd name="T17" fmla="*/ 117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49" h="149">
                  <a:moveTo>
                    <a:pt x="345" y="52"/>
                  </a:moveTo>
                  <a:lnTo>
                    <a:pt x="348" y="144"/>
                  </a:lnTo>
                  <a:lnTo>
                    <a:pt x="0" y="148"/>
                  </a:lnTo>
                  <a:lnTo>
                    <a:pt x="299" y="143"/>
                  </a:lnTo>
                  <a:lnTo>
                    <a:pt x="315" y="111"/>
                  </a:lnTo>
                  <a:lnTo>
                    <a:pt x="328" y="84"/>
                  </a:lnTo>
                  <a:lnTo>
                    <a:pt x="338" y="39"/>
                  </a:lnTo>
                  <a:lnTo>
                    <a:pt x="345" y="0"/>
                  </a:lnTo>
                  <a:lnTo>
                    <a:pt x="345" y="117"/>
                  </a:lnTo>
                </a:path>
              </a:pathLst>
            </a:custGeom>
            <a:gradFill rotWithShape="0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7436" name="Freeform 28"/>
            <p:cNvSpPr>
              <a:spLocks/>
            </p:cNvSpPr>
            <p:nvPr/>
          </p:nvSpPr>
          <p:spPr bwMode="auto">
            <a:xfrm>
              <a:off x="222" y="211"/>
              <a:ext cx="344" cy="646"/>
            </a:xfrm>
            <a:custGeom>
              <a:avLst/>
              <a:gdLst>
                <a:gd name="T0" fmla="*/ 343 w 344"/>
                <a:gd name="T1" fmla="*/ 52 h 646"/>
                <a:gd name="T2" fmla="*/ 343 w 344"/>
                <a:gd name="T3" fmla="*/ 194 h 646"/>
                <a:gd name="T4" fmla="*/ 335 w 344"/>
                <a:gd name="T5" fmla="*/ 188 h 646"/>
                <a:gd name="T6" fmla="*/ 315 w 344"/>
                <a:gd name="T7" fmla="*/ 188 h 646"/>
                <a:gd name="T8" fmla="*/ 300 w 344"/>
                <a:gd name="T9" fmla="*/ 194 h 646"/>
                <a:gd name="T10" fmla="*/ 284 w 344"/>
                <a:gd name="T11" fmla="*/ 209 h 646"/>
                <a:gd name="T12" fmla="*/ 242 w 344"/>
                <a:gd name="T13" fmla="*/ 260 h 646"/>
                <a:gd name="T14" fmla="*/ 146 w 344"/>
                <a:gd name="T15" fmla="*/ 366 h 646"/>
                <a:gd name="T16" fmla="*/ 50 w 344"/>
                <a:gd name="T17" fmla="*/ 474 h 646"/>
                <a:gd name="T18" fmla="*/ 30 w 344"/>
                <a:gd name="T19" fmla="*/ 504 h 646"/>
                <a:gd name="T20" fmla="*/ 17 w 344"/>
                <a:gd name="T21" fmla="*/ 534 h 646"/>
                <a:gd name="T22" fmla="*/ 10 w 344"/>
                <a:gd name="T23" fmla="*/ 581 h 646"/>
                <a:gd name="T24" fmla="*/ 0 w 344"/>
                <a:gd name="T25" fmla="*/ 645 h 646"/>
                <a:gd name="T26" fmla="*/ 0 w 344"/>
                <a:gd name="T27" fmla="*/ 364 h 646"/>
                <a:gd name="T28" fmla="*/ 5 w 344"/>
                <a:gd name="T29" fmla="*/ 391 h 646"/>
                <a:gd name="T30" fmla="*/ 10 w 344"/>
                <a:gd name="T31" fmla="*/ 403 h 646"/>
                <a:gd name="T32" fmla="*/ 20 w 344"/>
                <a:gd name="T33" fmla="*/ 409 h 646"/>
                <a:gd name="T34" fmla="*/ 30 w 344"/>
                <a:gd name="T35" fmla="*/ 412 h 646"/>
                <a:gd name="T36" fmla="*/ 45 w 344"/>
                <a:gd name="T37" fmla="*/ 412 h 646"/>
                <a:gd name="T38" fmla="*/ 60 w 344"/>
                <a:gd name="T39" fmla="*/ 406 h 646"/>
                <a:gd name="T40" fmla="*/ 257 w 344"/>
                <a:gd name="T41" fmla="*/ 189 h 646"/>
                <a:gd name="T42" fmla="*/ 297 w 344"/>
                <a:gd name="T43" fmla="*/ 138 h 646"/>
                <a:gd name="T44" fmla="*/ 312 w 344"/>
                <a:gd name="T45" fmla="*/ 111 h 646"/>
                <a:gd name="T46" fmla="*/ 325 w 344"/>
                <a:gd name="T47" fmla="*/ 84 h 646"/>
                <a:gd name="T48" fmla="*/ 335 w 344"/>
                <a:gd name="T49" fmla="*/ 39 h 646"/>
                <a:gd name="T50" fmla="*/ 343 w 344"/>
                <a:gd name="T51" fmla="*/ 0 h 646"/>
                <a:gd name="T52" fmla="*/ 343 w 344"/>
                <a:gd name="T53" fmla="*/ 117 h 6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344" h="646">
                  <a:moveTo>
                    <a:pt x="343" y="52"/>
                  </a:moveTo>
                  <a:lnTo>
                    <a:pt x="343" y="194"/>
                  </a:lnTo>
                  <a:lnTo>
                    <a:pt x="335" y="188"/>
                  </a:lnTo>
                  <a:lnTo>
                    <a:pt x="315" y="188"/>
                  </a:lnTo>
                  <a:lnTo>
                    <a:pt x="300" y="194"/>
                  </a:lnTo>
                  <a:lnTo>
                    <a:pt x="284" y="209"/>
                  </a:lnTo>
                  <a:lnTo>
                    <a:pt x="242" y="260"/>
                  </a:lnTo>
                  <a:lnTo>
                    <a:pt x="146" y="366"/>
                  </a:lnTo>
                  <a:lnTo>
                    <a:pt x="50" y="474"/>
                  </a:lnTo>
                  <a:lnTo>
                    <a:pt x="30" y="504"/>
                  </a:lnTo>
                  <a:lnTo>
                    <a:pt x="17" y="534"/>
                  </a:lnTo>
                  <a:lnTo>
                    <a:pt x="10" y="581"/>
                  </a:lnTo>
                  <a:lnTo>
                    <a:pt x="0" y="645"/>
                  </a:lnTo>
                  <a:lnTo>
                    <a:pt x="0" y="364"/>
                  </a:lnTo>
                  <a:lnTo>
                    <a:pt x="5" y="391"/>
                  </a:lnTo>
                  <a:lnTo>
                    <a:pt x="10" y="403"/>
                  </a:lnTo>
                  <a:lnTo>
                    <a:pt x="20" y="409"/>
                  </a:lnTo>
                  <a:lnTo>
                    <a:pt x="30" y="412"/>
                  </a:lnTo>
                  <a:lnTo>
                    <a:pt x="45" y="412"/>
                  </a:lnTo>
                  <a:lnTo>
                    <a:pt x="60" y="406"/>
                  </a:lnTo>
                  <a:lnTo>
                    <a:pt x="257" y="189"/>
                  </a:lnTo>
                  <a:lnTo>
                    <a:pt x="297" y="138"/>
                  </a:lnTo>
                  <a:lnTo>
                    <a:pt x="312" y="111"/>
                  </a:lnTo>
                  <a:lnTo>
                    <a:pt x="325" y="84"/>
                  </a:lnTo>
                  <a:lnTo>
                    <a:pt x="335" y="39"/>
                  </a:lnTo>
                  <a:lnTo>
                    <a:pt x="343" y="0"/>
                  </a:lnTo>
                  <a:lnTo>
                    <a:pt x="343" y="117"/>
                  </a:lnTo>
                </a:path>
              </a:pathLst>
            </a:custGeom>
            <a:gradFill rotWithShape="0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7437" name="Freeform 29"/>
            <p:cNvSpPr>
              <a:spLocks/>
            </p:cNvSpPr>
            <p:nvPr/>
          </p:nvSpPr>
          <p:spPr bwMode="auto">
            <a:xfrm>
              <a:off x="222" y="-3"/>
              <a:ext cx="346" cy="574"/>
            </a:xfrm>
            <a:custGeom>
              <a:avLst/>
              <a:gdLst>
                <a:gd name="T0" fmla="*/ 345 w 346"/>
                <a:gd name="T1" fmla="*/ 0 h 574"/>
                <a:gd name="T2" fmla="*/ 343 w 346"/>
                <a:gd name="T3" fmla="*/ 122 h 574"/>
                <a:gd name="T4" fmla="*/ 336 w 346"/>
                <a:gd name="T5" fmla="*/ 116 h 574"/>
                <a:gd name="T6" fmla="*/ 315 w 346"/>
                <a:gd name="T7" fmla="*/ 116 h 574"/>
                <a:gd name="T8" fmla="*/ 300 w 346"/>
                <a:gd name="T9" fmla="*/ 122 h 574"/>
                <a:gd name="T10" fmla="*/ 285 w 346"/>
                <a:gd name="T11" fmla="*/ 137 h 574"/>
                <a:gd name="T12" fmla="*/ 242 w 346"/>
                <a:gd name="T13" fmla="*/ 188 h 574"/>
                <a:gd name="T14" fmla="*/ 146 w 346"/>
                <a:gd name="T15" fmla="*/ 294 h 574"/>
                <a:gd name="T16" fmla="*/ 50 w 346"/>
                <a:gd name="T17" fmla="*/ 402 h 574"/>
                <a:gd name="T18" fmla="*/ 30 w 346"/>
                <a:gd name="T19" fmla="*/ 432 h 574"/>
                <a:gd name="T20" fmla="*/ 17 w 346"/>
                <a:gd name="T21" fmla="*/ 462 h 574"/>
                <a:gd name="T22" fmla="*/ 10 w 346"/>
                <a:gd name="T23" fmla="*/ 509 h 574"/>
                <a:gd name="T24" fmla="*/ 0 w 346"/>
                <a:gd name="T25" fmla="*/ 573 h 574"/>
                <a:gd name="T26" fmla="*/ 0 w 346"/>
                <a:gd name="T27" fmla="*/ 292 h 574"/>
                <a:gd name="T28" fmla="*/ 5 w 346"/>
                <a:gd name="T29" fmla="*/ 319 h 574"/>
                <a:gd name="T30" fmla="*/ 10 w 346"/>
                <a:gd name="T31" fmla="*/ 331 h 574"/>
                <a:gd name="T32" fmla="*/ 20 w 346"/>
                <a:gd name="T33" fmla="*/ 337 h 574"/>
                <a:gd name="T34" fmla="*/ 30 w 346"/>
                <a:gd name="T35" fmla="*/ 340 h 574"/>
                <a:gd name="T36" fmla="*/ 45 w 346"/>
                <a:gd name="T37" fmla="*/ 340 h 574"/>
                <a:gd name="T38" fmla="*/ 60 w 346"/>
                <a:gd name="T39" fmla="*/ 334 h 574"/>
                <a:gd name="T40" fmla="*/ 257 w 346"/>
                <a:gd name="T41" fmla="*/ 117 h 574"/>
                <a:gd name="T42" fmla="*/ 298 w 346"/>
                <a:gd name="T43" fmla="*/ 66 h 574"/>
                <a:gd name="T44" fmla="*/ 313 w 346"/>
                <a:gd name="T45" fmla="*/ 39 h 574"/>
                <a:gd name="T46" fmla="*/ 326 w 346"/>
                <a:gd name="T47" fmla="*/ 12 h 574"/>
                <a:gd name="T48" fmla="*/ 329 w 346"/>
                <a:gd name="T49" fmla="*/ 0 h 574"/>
                <a:gd name="T50" fmla="*/ 345 w 346"/>
                <a:gd name="T51" fmla="*/ 3 h 574"/>
                <a:gd name="T52" fmla="*/ 343 w 346"/>
                <a:gd name="T53" fmla="*/ 45 h 5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346" h="574">
                  <a:moveTo>
                    <a:pt x="345" y="0"/>
                  </a:moveTo>
                  <a:lnTo>
                    <a:pt x="343" y="122"/>
                  </a:lnTo>
                  <a:lnTo>
                    <a:pt x="336" y="116"/>
                  </a:lnTo>
                  <a:lnTo>
                    <a:pt x="315" y="116"/>
                  </a:lnTo>
                  <a:lnTo>
                    <a:pt x="300" y="122"/>
                  </a:lnTo>
                  <a:lnTo>
                    <a:pt x="285" y="137"/>
                  </a:lnTo>
                  <a:lnTo>
                    <a:pt x="242" y="188"/>
                  </a:lnTo>
                  <a:lnTo>
                    <a:pt x="146" y="294"/>
                  </a:lnTo>
                  <a:lnTo>
                    <a:pt x="50" y="402"/>
                  </a:lnTo>
                  <a:lnTo>
                    <a:pt x="30" y="432"/>
                  </a:lnTo>
                  <a:lnTo>
                    <a:pt x="17" y="462"/>
                  </a:lnTo>
                  <a:lnTo>
                    <a:pt x="10" y="509"/>
                  </a:lnTo>
                  <a:lnTo>
                    <a:pt x="0" y="573"/>
                  </a:lnTo>
                  <a:lnTo>
                    <a:pt x="0" y="292"/>
                  </a:lnTo>
                  <a:lnTo>
                    <a:pt x="5" y="319"/>
                  </a:lnTo>
                  <a:lnTo>
                    <a:pt x="10" y="331"/>
                  </a:lnTo>
                  <a:lnTo>
                    <a:pt x="20" y="337"/>
                  </a:lnTo>
                  <a:lnTo>
                    <a:pt x="30" y="340"/>
                  </a:lnTo>
                  <a:lnTo>
                    <a:pt x="45" y="340"/>
                  </a:lnTo>
                  <a:lnTo>
                    <a:pt x="60" y="334"/>
                  </a:lnTo>
                  <a:lnTo>
                    <a:pt x="257" y="117"/>
                  </a:lnTo>
                  <a:lnTo>
                    <a:pt x="298" y="66"/>
                  </a:lnTo>
                  <a:lnTo>
                    <a:pt x="313" y="39"/>
                  </a:lnTo>
                  <a:lnTo>
                    <a:pt x="326" y="12"/>
                  </a:lnTo>
                  <a:lnTo>
                    <a:pt x="329" y="0"/>
                  </a:lnTo>
                  <a:lnTo>
                    <a:pt x="345" y="3"/>
                  </a:lnTo>
                  <a:lnTo>
                    <a:pt x="343" y="45"/>
                  </a:lnTo>
                </a:path>
              </a:pathLst>
            </a:custGeom>
            <a:gradFill rotWithShape="0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7438" name="Freeform 30"/>
            <p:cNvSpPr>
              <a:spLocks/>
            </p:cNvSpPr>
            <p:nvPr/>
          </p:nvSpPr>
          <p:spPr bwMode="auto">
            <a:xfrm>
              <a:off x="224" y="-6"/>
              <a:ext cx="154" cy="294"/>
            </a:xfrm>
            <a:custGeom>
              <a:avLst/>
              <a:gdLst>
                <a:gd name="T0" fmla="*/ 153 w 154"/>
                <a:gd name="T1" fmla="*/ 3 h 294"/>
                <a:gd name="T2" fmla="*/ 50 w 154"/>
                <a:gd name="T3" fmla="*/ 122 h 294"/>
                <a:gd name="T4" fmla="*/ 30 w 154"/>
                <a:gd name="T5" fmla="*/ 152 h 294"/>
                <a:gd name="T6" fmla="*/ 17 w 154"/>
                <a:gd name="T7" fmla="*/ 182 h 294"/>
                <a:gd name="T8" fmla="*/ 10 w 154"/>
                <a:gd name="T9" fmla="*/ 229 h 294"/>
                <a:gd name="T10" fmla="*/ 0 w 154"/>
                <a:gd name="T11" fmla="*/ 293 h 294"/>
                <a:gd name="T12" fmla="*/ 0 w 154"/>
                <a:gd name="T13" fmla="*/ 12 h 294"/>
                <a:gd name="T14" fmla="*/ 5 w 154"/>
                <a:gd name="T15" fmla="*/ 39 h 294"/>
                <a:gd name="T16" fmla="*/ 10 w 154"/>
                <a:gd name="T17" fmla="*/ 51 h 294"/>
                <a:gd name="T18" fmla="*/ 20 w 154"/>
                <a:gd name="T19" fmla="*/ 57 h 294"/>
                <a:gd name="T20" fmla="*/ 30 w 154"/>
                <a:gd name="T21" fmla="*/ 60 h 294"/>
                <a:gd name="T22" fmla="*/ 45 w 154"/>
                <a:gd name="T23" fmla="*/ 60 h 294"/>
                <a:gd name="T24" fmla="*/ 60 w 154"/>
                <a:gd name="T25" fmla="*/ 54 h 294"/>
                <a:gd name="T26" fmla="*/ 110 w 154"/>
                <a:gd name="T27" fmla="*/ 0 h 2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54" h="294">
                  <a:moveTo>
                    <a:pt x="153" y="3"/>
                  </a:moveTo>
                  <a:lnTo>
                    <a:pt x="50" y="122"/>
                  </a:lnTo>
                  <a:lnTo>
                    <a:pt x="30" y="152"/>
                  </a:lnTo>
                  <a:lnTo>
                    <a:pt x="17" y="182"/>
                  </a:lnTo>
                  <a:lnTo>
                    <a:pt x="10" y="229"/>
                  </a:lnTo>
                  <a:lnTo>
                    <a:pt x="0" y="293"/>
                  </a:lnTo>
                  <a:lnTo>
                    <a:pt x="0" y="12"/>
                  </a:lnTo>
                  <a:lnTo>
                    <a:pt x="5" y="39"/>
                  </a:lnTo>
                  <a:lnTo>
                    <a:pt x="10" y="51"/>
                  </a:lnTo>
                  <a:lnTo>
                    <a:pt x="20" y="57"/>
                  </a:lnTo>
                  <a:lnTo>
                    <a:pt x="30" y="60"/>
                  </a:lnTo>
                  <a:lnTo>
                    <a:pt x="45" y="60"/>
                  </a:lnTo>
                  <a:lnTo>
                    <a:pt x="60" y="54"/>
                  </a:lnTo>
                  <a:lnTo>
                    <a:pt x="110" y="0"/>
                  </a:lnTo>
                </a:path>
              </a:pathLst>
            </a:custGeom>
            <a:gradFill rotWithShape="0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7439" name="Freeform 31"/>
            <p:cNvSpPr>
              <a:spLocks/>
            </p:cNvSpPr>
            <p:nvPr/>
          </p:nvSpPr>
          <p:spPr bwMode="auto">
            <a:xfrm>
              <a:off x="222" y="1796"/>
              <a:ext cx="344" cy="646"/>
            </a:xfrm>
            <a:custGeom>
              <a:avLst/>
              <a:gdLst>
                <a:gd name="T0" fmla="*/ 343 w 344"/>
                <a:gd name="T1" fmla="*/ 52 h 646"/>
                <a:gd name="T2" fmla="*/ 343 w 344"/>
                <a:gd name="T3" fmla="*/ 194 h 646"/>
                <a:gd name="T4" fmla="*/ 335 w 344"/>
                <a:gd name="T5" fmla="*/ 188 h 646"/>
                <a:gd name="T6" fmla="*/ 315 w 344"/>
                <a:gd name="T7" fmla="*/ 188 h 646"/>
                <a:gd name="T8" fmla="*/ 300 w 344"/>
                <a:gd name="T9" fmla="*/ 194 h 646"/>
                <a:gd name="T10" fmla="*/ 284 w 344"/>
                <a:gd name="T11" fmla="*/ 209 h 646"/>
                <a:gd name="T12" fmla="*/ 242 w 344"/>
                <a:gd name="T13" fmla="*/ 260 h 646"/>
                <a:gd name="T14" fmla="*/ 146 w 344"/>
                <a:gd name="T15" fmla="*/ 366 h 646"/>
                <a:gd name="T16" fmla="*/ 50 w 344"/>
                <a:gd name="T17" fmla="*/ 474 h 646"/>
                <a:gd name="T18" fmla="*/ 30 w 344"/>
                <a:gd name="T19" fmla="*/ 504 h 646"/>
                <a:gd name="T20" fmla="*/ 17 w 344"/>
                <a:gd name="T21" fmla="*/ 534 h 646"/>
                <a:gd name="T22" fmla="*/ 10 w 344"/>
                <a:gd name="T23" fmla="*/ 581 h 646"/>
                <a:gd name="T24" fmla="*/ 0 w 344"/>
                <a:gd name="T25" fmla="*/ 645 h 646"/>
                <a:gd name="T26" fmla="*/ 0 w 344"/>
                <a:gd name="T27" fmla="*/ 364 h 646"/>
                <a:gd name="T28" fmla="*/ 5 w 344"/>
                <a:gd name="T29" fmla="*/ 391 h 646"/>
                <a:gd name="T30" fmla="*/ 10 w 344"/>
                <a:gd name="T31" fmla="*/ 403 h 646"/>
                <a:gd name="T32" fmla="*/ 20 w 344"/>
                <a:gd name="T33" fmla="*/ 409 h 646"/>
                <a:gd name="T34" fmla="*/ 30 w 344"/>
                <a:gd name="T35" fmla="*/ 412 h 646"/>
                <a:gd name="T36" fmla="*/ 45 w 344"/>
                <a:gd name="T37" fmla="*/ 412 h 646"/>
                <a:gd name="T38" fmla="*/ 60 w 344"/>
                <a:gd name="T39" fmla="*/ 406 h 646"/>
                <a:gd name="T40" fmla="*/ 257 w 344"/>
                <a:gd name="T41" fmla="*/ 189 h 646"/>
                <a:gd name="T42" fmla="*/ 297 w 344"/>
                <a:gd name="T43" fmla="*/ 138 h 646"/>
                <a:gd name="T44" fmla="*/ 312 w 344"/>
                <a:gd name="T45" fmla="*/ 111 h 646"/>
                <a:gd name="T46" fmla="*/ 325 w 344"/>
                <a:gd name="T47" fmla="*/ 84 h 646"/>
                <a:gd name="T48" fmla="*/ 335 w 344"/>
                <a:gd name="T49" fmla="*/ 39 h 646"/>
                <a:gd name="T50" fmla="*/ 343 w 344"/>
                <a:gd name="T51" fmla="*/ 0 h 646"/>
                <a:gd name="T52" fmla="*/ 343 w 344"/>
                <a:gd name="T53" fmla="*/ 117 h 6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344" h="646">
                  <a:moveTo>
                    <a:pt x="343" y="52"/>
                  </a:moveTo>
                  <a:lnTo>
                    <a:pt x="343" y="194"/>
                  </a:lnTo>
                  <a:lnTo>
                    <a:pt x="335" y="188"/>
                  </a:lnTo>
                  <a:lnTo>
                    <a:pt x="315" y="188"/>
                  </a:lnTo>
                  <a:lnTo>
                    <a:pt x="300" y="194"/>
                  </a:lnTo>
                  <a:lnTo>
                    <a:pt x="284" y="209"/>
                  </a:lnTo>
                  <a:lnTo>
                    <a:pt x="242" y="260"/>
                  </a:lnTo>
                  <a:lnTo>
                    <a:pt x="146" y="366"/>
                  </a:lnTo>
                  <a:lnTo>
                    <a:pt x="50" y="474"/>
                  </a:lnTo>
                  <a:lnTo>
                    <a:pt x="30" y="504"/>
                  </a:lnTo>
                  <a:lnTo>
                    <a:pt x="17" y="534"/>
                  </a:lnTo>
                  <a:lnTo>
                    <a:pt x="10" y="581"/>
                  </a:lnTo>
                  <a:lnTo>
                    <a:pt x="0" y="645"/>
                  </a:lnTo>
                  <a:lnTo>
                    <a:pt x="0" y="364"/>
                  </a:lnTo>
                  <a:lnTo>
                    <a:pt x="5" y="391"/>
                  </a:lnTo>
                  <a:lnTo>
                    <a:pt x="10" y="403"/>
                  </a:lnTo>
                  <a:lnTo>
                    <a:pt x="20" y="409"/>
                  </a:lnTo>
                  <a:lnTo>
                    <a:pt x="30" y="412"/>
                  </a:lnTo>
                  <a:lnTo>
                    <a:pt x="45" y="412"/>
                  </a:lnTo>
                  <a:lnTo>
                    <a:pt x="60" y="406"/>
                  </a:lnTo>
                  <a:lnTo>
                    <a:pt x="257" y="189"/>
                  </a:lnTo>
                  <a:lnTo>
                    <a:pt x="297" y="138"/>
                  </a:lnTo>
                  <a:lnTo>
                    <a:pt x="312" y="111"/>
                  </a:lnTo>
                  <a:lnTo>
                    <a:pt x="325" y="84"/>
                  </a:lnTo>
                  <a:lnTo>
                    <a:pt x="335" y="39"/>
                  </a:lnTo>
                  <a:lnTo>
                    <a:pt x="343" y="0"/>
                  </a:lnTo>
                  <a:lnTo>
                    <a:pt x="343" y="117"/>
                  </a:lnTo>
                </a:path>
              </a:pathLst>
            </a:custGeom>
            <a:gradFill rotWithShape="0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7440" name="Rectangle 32"/>
            <p:cNvSpPr>
              <a:spLocks noChangeArrowheads="1"/>
            </p:cNvSpPr>
            <p:nvPr/>
          </p:nvSpPr>
          <p:spPr bwMode="auto">
            <a:xfrm>
              <a:off x="771" y="0"/>
              <a:ext cx="210" cy="4319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46275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7441" name="Line 33"/>
            <p:cNvSpPr>
              <a:spLocks noChangeShapeType="1"/>
            </p:cNvSpPr>
            <p:nvPr/>
          </p:nvSpPr>
          <p:spPr bwMode="auto">
            <a:xfrm>
              <a:off x="135" y="0"/>
              <a:ext cx="0" cy="4319"/>
            </a:xfrm>
            <a:prstGeom prst="line">
              <a:avLst/>
            </a:prstGeom>
            <a:noFill/>
            <a:ln w="12700" cap="sq">
              <a:solidFill>
                <a:schemeClr val="accent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7442" name="Line 34"/>
            <p:cNvSpPr>
              <a:spLocks noChangeShapeType="1"/>
            </p:cNvSpPr>
            <p:nvPr/>
          </p:nvSpPr>
          <p:spPr bwMode="auto">
            <a:xfrm>
              <a:off x="645" y="0"/>
              <a:ext cx="0" cy="4319"/>
            </a:xfrm>
            <a:prstGeom prst="line">
              <a:avLst/>
            </a:prstGeom>
            <a:noFill/>
            <a:ln w="12700" cap="sq">
              <a:solidFill>
                <a:schemeClr val="accent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17443" name="Group 35"/>
          <p:cNvGrpSpPr>
            <a:grpSpLocks/>
          </p:cNvGrpSpPr>
          <p:nvPr/>
        </p:nvGrpSpPr>
        <p:grpSpPr bwMode="auto">
          <a:xfrm>
            <a:off x="523875" y="1428750"/>
            <a:ext cx="2095500" cy="2095500"/>
            <a:chOff x="330" y="900"/>
            <a:chExt cx="1320" cy="1320"/>
          </a:xfrm>
        </p:grpSpPr>
        <p:sp>
          <p:nvSpPr>
            <p:cNvPr id="17444" name="Rectangle 36"/>
            <p:cNvSpPr>
              <a:spLocks noChangeArrowheads="1"/>
            </p:cNvSpPr>
            <p:nvPr/>
          </p:nvSpPr>
          <p:spPr bwMode="auto">
            <a:xfrm>
              <a:off x="975" y="900"/>
              <a:ext cx="675" cy="1320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46275"/>
                    <a:invGamma/>
                  </a:schemeClr>
                </a:gs>
                <a:gs pos="100000">
                  <a:schemeClr val="bg1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grpSp>
          <p:nvGrpSpPr>
            <p:cNvPr id="17445" name="Group 37"/>
            <p:cNvGrpSpPr>
              <a:grpSpLocks/>
            </p:cNvGrpSpPr>
            <p:nvPr/>
          </p:nvGrpSpPr>
          <p:grpSpPr bwMode="auto">
            <a:xfrm>
              <a:off x="330" y="1015"/>
              <a:ext cx="1079" cy="1060"/>
              <a:chOff x="330" y="1015"/>
              <a:chExt cx="1079" cy="1060"/>
            </a:xfrm>
          </p:grpSpPr>
          <p:grpSp>
            <p:nvGrpSpPr>
              <p:cNvPr id="17446" name="Group 38"/>
              <p:cNvGrpSpPr>
                <a:grpSpLocks/>
              </p:cNvGrpSpPr>
              <p:nvPr/>
            </p:nvGrpSpPr>
            <p:grpSpPr bwMode="auto">
              <a:xfrm>
                <a:off x="330" y="1015"/>
                <a:ext cx="1079" cy="1060"/>
                <a:chOff x="330" y="1015"/>
                <a:chExt cx="1079" cy="1060"/>
              </a:xfrm>
            </p:grpSpPr>
            <p:grpSp>
              <p:nvGrpSpPr>
                <p:cNvPr id="17447" name="Group 39"/>
                <p:cNvGrpSpPr>
                  <a:grpSpLocks/>
                </p:cNvGrpSpPr>
                <p:nvPr/>
              </p:nvGrpSpPr>
              <p:grpSpPr bwMode="auto">
                <a:xfrm>
                  <a:off x="330" y="1015"/>
                  <a:ext cx="1079" cy="1060"/>
                  <a:chOff x="330" y="1015"/>
                  <a:chExt cx="1079" cy="1060"/>
                </a:xfrm>
              </p:grpSpPr>
              <p:sp>
                <p:nvSpPr>
                  <p:cNvPr id="17448" name="Rectangle 40"/>
                  <p:cNvSpPr>
                    <a:spLocks noChangeArrowheads="1"/>
                  </p:cNvSpPr>
                  <p:nvPr/>
                </p:nvSpPr>
                <p:spPr bwMode="auto">
                  <a:xfrm>
                    <a:off x="333" y="1910"/>
                    <a:ext cx="1074" cy="165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chemeClr val="accent1"/>
                      </a:gs>
                      <a:gs pos="100000">
                        <a:schemeClr val="accent1">
                          <a:gamma/>
                          <a:shade val="46275"/>
                          <a:invGamma/>
                        </a:schemeClr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17449" name="Rectangle 41"/>
                  <p:cNvSpPr>
                    <a:spLocks noChangeArrowheads="1"/>
                  </p:cNvSpPr>
                  <p:nvPr/>
                </p:nvSpPr>
                <p:spPr bwMode="auto">
                  <a:xfrm>
                    <a:off x="333" y="1015"/>
                    <a:ext cx="1074" cy="165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chemeClr val="accent1">
                          <a:gamma/>
                          <a:shade val="46275"/>
                          <a:invGamma/>
                        </a:schemeClr>
                      </a:gs>
                      <a:gs pos="100000">
                        <a:schemeClr val="accent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17450" name="AutoShape 42"/>
                  <p:cNvSpPr>
                    <a:spLocks noChangeArrowheads="1"/>
                  </p:cNvSpPr>
                  <p:nvPr/>
                </p:nvSpPr>
                <p:spPr bwMode="auto">
                  <a:xfrm rot="5400000" flipV="1">
                    <a:off x="-91" y="1446"/>
                    <a:ext cx="1028" cy="186"/>
                  </a:xfrm>
                  <a:custGeom>
                    <a:avLst/>
                    <a:gdLst>
                      <a:gd name="G0" fmla="+- 2645 0 0"/>
                      <a:gd name="G1" fmla="+- 21600 0 2645"/>
                      <a:gd name="G2" fmla="*/ 2645 1 2"/>
                      <a:gd name="G3" fmla="+- 21600 0 G2"/>
                      <a:gd name="G4" fmla="+/ 2645 21600 2"/>
                      <a:gd name="G5" fmla="+/ G1 0 2"/>
                      <a:gd name="G6" fmla="*/ 21600 21600 2645"/>
                      <a:gd name="G7" fmla="*/ G6 1 2"/>
                      <a:gd name="G8" fmla="+- 21600 0 G7"/>
                      <a:gd name="G9" fmla="*/ 21600 1 2"/>
                      <a:gd name="G10" fmla="+- 2645 0 G9"/>
                      <a:gd name="G11" fmla="?: G10 G8 0"/>
                      <a:gd name="G12" fmla="?: G10 G7 21600"/>
                      <a:gd name="T0" fmla="*/ 20277 w 21600"/>
                      <a:gd name="T1" fmla="*/ 10800 h 21600"/>
                      <a:gd name="T2" fmla="*/ 10800 w 21600"/>
                      <a:gd name="T3" fmla="*/ 21600 h 21600"/>
                      <a:gd name="T4" fmla="*/ 1323 w 21600"/>
                      <a:gd name="T5" fmla="*/ 10800 h 21600"/>
                      <a:gd name="T6" fmla="*/ 10800 w 21600"/>
                      <a:gd name="T7" fmla="*/ 0 h 21600"/>
                      <a:gd name="T8" fmla="*/ 3123 w 21600"/>
                      <a:gd name="T9" fmla="*/ 3123 h 21600"/>
                      <a:gd name="T10" fmla="*/ 18477 w 21600"/>
                      <a:gd name="T11" fmla="*/ 18477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T8" t="T9" r="T10" b="T11"/>
                    <a:pathLst>
                      <a:path w="21600" h="21600">
                        <a:moveTo>
                          <a:pt x="0" y="0"/>
                        </a:moveTo>
                        <a:lnTo>
                          <a:pt x="2645" y="21600"/>
                        </a:lnTo>
                        <a:lnTo>
                          <a:pt x="18955" y="21600"/>
                        </a:lnTo>
                        <a:lnTo>
                          <a:pt x="21600" y="0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1">
                          <a:gamma/>
                          <a:shade val="46275"/>
                          <a:invGamma/>
                        </a:schemeClr>
                      </a:gs>
                      <a:gs pos="100000">
                        <a:schemeClr val="accent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17451" name="AutoShape 43"/>
                  <p:cNvSpPr>
                    <a:spLocks noChangeArrowheads="1"/>
                  </p:cNvSpPr>
                  <p:nvPr/>
                </p:nvSpPr>
                <p:spPr bwMode="auto">
                  <a:xfrm rot="-5400000" flipH="1" flipV="1">
                    <a:off x="802" y="1436"/>
                    <a:ext cx="1028" cy="186"/>
                  </a:xfrm>
                  <a:custGeom>
                    <a:avLst/>
                    <a:gdLst>
                      <a:gd name="G0" fmla="+- 2645 0 0"/>
                      <a:gd name="G1" fmla="+- 21600 0 2645"/>
                      <a:gd name="G2" fmla="*/ 2645 1 2"/>
                      <a:gd name="G3" fmla="+- 21600 0 G2"/>
                      <a:gd name="G4" fmla="+/ 2645 21600 2"/>
                      <a:gd name="G5" fmla="+/ G1 0 2"/>
                      <a:gd name="G6" fmla="*/ 21600 21600 2645"/>
                      <a:gd name="G7" fmla="*/ G6 1 2"/>
                      <a:gd name="G8" fmla="+- 21600 0 G7"/>
                      <a:gd name="G9" fmla="*/ 21600 1 2"/>
                      <a:gd name="G10" fmla="+- 2645 0 G9"/>
                      <a:gd name="G11" fmla="?: G10 G8 0"/>
                      <a:gd name="G12" fmla="?: G10 G7 21600"/>
                      <a:gd name="T0" fmla="*/ 20277 w 21600"/>
                      <a:gd name="T1" fmla="*/ 10800 h 21600"/>
                      <a:gd name="T2" fmla="*/ 10800 w 21600"/>
                      <a:gd name="T3" fmla="*/ 21600 h 21600"/>
                      <a:gd name="T4" fmla="*/ 1323 w 21600"/>
                      <a:gd name="T5" fmla="*/ 10800 h 21600"/>
                      <a:gd name="T6" fmla="*/ 10800 w 21600"/>
                      <a:gd name="T7" fmla="*/ 0 h 21600"/>
                      <a:gd name="T8" fmla="*/ 3123 w 21600"/>
                      <a:gd name="T9" fmla="*/ 3123 h 21600"/>
                      <a:gd name="T10" fmla="*/ 18477 w 21600"/>
                      <a:gd name="T11" fmla="*/ 18477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T8" t="T9" r="T10" b="T11"/>
                    <a:pathLst>
                      <a:path w="21600" h="21600">
                        <a:moveTo>
                          <a:pt x="0" y="0"/>
                        </a:moveTo>
                        <a:lnTo>
                          <a:pt x="2645" y="21600"/>
                        </a:lnTo>
                        <a:lnTo>
                          <a:pt x="18955" y="21600"/>
                        </a:lnTo>
                        <a:lnTo>
                          <a:pt x="21600" y="0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1"/>
                      </a:gs>
                      <a:gs pos="100000">
                        <a:schemeClr val="accent1">
                          <a:gamma/>
                          <a:shade val="46275"/>
                          <a:invGamma/>
                        </a:schemeClr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</p:grpSp>
            <p:sp>
              <p:nvSpPr>
                <p:cNvPr id="17452" name="Rectangle 44"/>
                <p:cNvSpPr>
                  <a:spLocks noChangeArrowheads="1"/>
                </p:cNvSpPr>
                <p:nvPr/>
              </p:nvSpPr>
              <p:spPr bwMode="auto">
                <a:xfrm>
                  <a:off x="433" y="1111"/>
                  <a:ext cx="874" cy="868"/>
                </a:xfrm>
                <a:prstGeom prst="rect">
                  <a:avLst/>
                </a:prstGeom>
                <a:gradFill rotWithShape="0">
                  <a:gsLst>
                    <a:gs pos="0">
                      <a:schemeClr val="accent1">
                        <a:gamma/>
                        <a:shade val="46275"/>
                        <a:invGamma/>
                      </a:schemeClr>
                    </a:gs>
                    <a:gs pos="100000">
                      <a:schemeClr val="accent1"/>
                    </a:gs>
                  </a:gsLst>
                  <a:path path="shape">
                    <a:fillToRect l="50000" t="50000" r="50000" b="50000"/>
                  </a:path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7453" name="Oval 45"/>
                <p:cNvSpPr>
                  <a:spLocks noChangeArrowheads="1"/>
                </p:cNvSpPr>
                <p:nvPr/>
              </p:nvSpPr>
              <p:spPr bwMode="auto">
                <a:xfrm>
                  <a:off x="484" y="1170"/>
                  <a:ext cx="772" cy="750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1"/>
                    </a:gs>
                    <a:gs pos="100000">
                      <a:schemeClr val="accent1">
                        <a:gamma/>
                        <a:shade val="46275"/>
                        <a:invGamma/>
                      </a:schemeClr>
                    </a:gs>
                  </a:gsLst>
                  <a:lin ang="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lIns="92075" tIns="46038" rIns="92075" bIns="46038" anchor="ctr"/>
                <a:lstStyle/>
                <a:p>
                  <a:pPr>
                    <a:spcBef>
                      <a:spcPct val="50000"/>
                    </a:spcBef>
                  </a:pPr>
                  <a:endParaRPr kumimoji="1" lang="ru-RU" sz="2400"/>
                </a:p>
              </p:txBody>
            </p:sp>
            <p:sp>
              <p:nvSpPr>
                <p:cNvPr id="17454" name="Oval 46"/>
                <p:cNvSpPr>
                  <a:spLocks noChangeArrowheads="1"/>
                </p:cNvSpPr>
                <p:nvPr/>
              </p:nvSpPr>
              <p:spPr bwMode="auto">
                <a:xfrm>
                  <a:off x="559" y="1241"/>
                  <a:ext cx="622" cy="608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1">
                        <a:gamma/>
                        <a:shade val="46275"/>
                        <a:invGamma/>
                      </a:schemeClr>
                    </a:gs>
                    <a:gs pos="100000">
                      <a:schemeClr val="accent1"/>
                    </a:gs>
                  </a:gsLst>
                  <a:lin ang="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lIns="92075" tIns="46038" rIns="92075" bIns="46038" anchor="ctr"/>
                <a:lstStyle/>
                <a:p>
                  <a:pPr>
                    <a:spcBef>
                      <a:spcPct val="50000"/>
                    </a:spcBef>
                  </a:pPr>
                  <a:endParaRPr kumimoji="1" lang="ru-RU" sz="2400"/>
                </a:p>
              </p:txBody>
            </p:sp>
            <p:sp>
              <p:nvSpPr>
                <p:cNvPr id="17455" name="Oval 47"/>
                <p:cNvSpPr>
                  <a:spLocks noChangeArrowheads="1"/>
                </p:cNvSpPr>
                <p:nvPr/>
              </p:nvSpPr>
              <p:spPr bwMode="auto">
                <a:xfrm>
                  <a:off x="624" y="1303"/>
                  <a:ext cx="492" cy="484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1"/>
                    </a:gs>
                    <a:gs pos="100000">
                      <a:schemeClr val="accent1">
                        <a:gamma/>
                        <a:shade val="46275"/>
                        <a:invGamma/>
                      </a:schemeClr>
                    </a:gs>
                  </a:gsLst>
                  <a:lin ang="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lIns="92075" tIns="46038" rIns="92075" bIns="46038" anchor="ctr"/>
                <a:lstStyle/>
                <a:p>
                  <a:pPr>
                    <a:spcBef>
                      <a:spcPct val="50000"/>
                    </a:spcBef>
                  </a:pPr>
                  <a:endParaRPr kumimoji="1" lang="ru-RU" sz="2400"/>
                </a:p>
              </p:txBody>
            </p:sp>
          </p:grpSp>
          <p:grpSp>
            <p:nvGrpSpPr>
              <p:cNvPr id="17456" name="Group 48"/>
              <p:cNvGrpSpPr>
                <a:grpSpLocks/>
              </p:cNvGrpSpPr>
              <p:nvPr/>
            </p:nvGrpSpPr>
            <p:grpSpPr bwMode="auto">
              <a:xfrm>
                <a:off x="634" y="1345"/>
                <a:ext cx="447" cy="402"/>
                <a:chOff x="634" y="1345"/>
                <a:chExt cx="447" cy="402"/>
              </a:xfrm>
            </p:grpSpPr>
            <p:sp>
              <p:nvSpPr>
                <p:cNvPr id="17457" name="Arc 49"/>
                <p:cNvSpPr>
                  <a:spLocks/>
                </p:cNvSpPr>
                <p:nvPr/>
              </p:nvSpPr>
              <p:spPr bwMode="auto">
                <a:xfrm>
                  <a:off x="856" y="1409"/>
                  <a:ext cx="34" cy="288"/>
                </a:xfrm>
                <a:custGeom>
                  <a:avLst/>
                  <a:gdLst>
                    <a:gd name="G0" fmla="+- 0 0 0"/>
                    <a:gd name="G1" fmla="+- 21600 0 0"/>
                    <a:gd name="G2" fmla="+- 21600 0 0"/>
                    <a:gd name="T0" fmla="*/ 0 w 21600"/>
                    <a:gd name="T1" fmla="*/ 0 h 43200"/>
                    <a:gd name="T2" fmla="*/ 0 w 21600"/>
                    <a:gd name="T3" fmla="*/ 43200 h 43200"/>
                    <a:gd name="T4" fmla="*/ 0 w 21600"/>
                    <a:gd name="T5" fmla="*/ 21600 h 432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432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cubicBezTo>
                        <a:pt x="21600" y="33529"/>
                        <a:pt x="11929" y="43199"/>
                        <a:pt x="0" y="43200"/>
                      </a:cubicBezTo>
                    </a:path>
                    <a:path w="21600" h="432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cubicBezTo>
                        <a:pt x="21600" y="33529"/>
                        <a:pt x="11929" y="43199"/>
                        <a:pt x="0" y="432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accent1"/>
                    </a:gs>
                    <a:gs pos="100000">
                      <a:schemeClr val="accent1">
                        <a:gamma/>
                        <a:shade val="46275"/>
                        <a:invGamma/>
                      </a:schemeClr>
                    </a:gs>
                  </a:gsLst>
                  <a:lin ang="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 type="none" w="sm" len="sm"/>
                      <a:tailEnd type="none" w="sm" len="sm"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7458" name="Arc 50"/>
                <p:cNvSpPr>
                  <a:spLocks/>
                </p:cNvSpPr>
                <p:nvPr/>
              </p:nvSpPr>
              <p:spPr bwMode="auto">
                <a:xfrm>
                  <a:off x="827" y="1409"/>
                  <a:ext cx="34" cy="288"/>
                </a:xfrm>
                <a:custGeom>
                  <a:avLst/>
                  <a:gdLst>
                    <a:gd name="G0" fmla="+- 21600 0 0"/>
                    <a:gd name="G1" fmla="+- 21600 0 0"/>
                    <a:gd name="G2" fmla="+- 21600 0 0"/>
                    <a:gd name="T0" fmla="*/ 21600 w 21600"/>
                    <a:gd name="T1" fmla="*/ 43200 h 43200"/>
                    <a:gd name="T2" fmla="*/ 21600 w 21600"/>
                    <a:gd name="T3" fmla="*/ 0 h 43200"/>
                    <a:gd name="T4" fmla="*/ 21600 w 21600"/>
                    <a:gd name="T5" fmla="*/ 21600 h 432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43200" fill="none" extrusionOk="0">
                      <a:moveTo>
                        <a:pt x="21600" y="43200"/>
                      </a:moveTo>
                      <a:cubicBezTo>
                        <a:pt x="9670" y="43200"/>
                        <a:pt x="0" y="33529"/>
                        <a:pt x="0" y="21600"/>
                      </a:cubicBezTo>
                      <a:cubicBezTo>
                        <a:pt x="-1" y="9670"/>
                        <a:pt x="9670" y="0"/>
                        <a:pt x="21599" y="0"/>
                      </a:cubicBezTo>
                    </a:path>
                    <a:path w="21600" h="43200" stroke="0" extrusionOk="0">
                      <a:moveTo>
                        <a:pt x="21600" y="43200"/>
                      </a:moveTo>
                      <a:cubicBezTo>
                        <a:pt x="9670" y="43200"/>
                        <a:pt x="0" y="33529"/>
                        <a:pt x="0" y="21600"/>
                      </a:cubicBezTo>
                      <a:cubicBezTo>
                        <a:pt x="-1" y="9670"/>
                        <a:pt x="9670" y="0"/>
                        <a:pt x="21599" y="0"/>
                      </a:cubicBezTo>
                      <a:lnTo>
                        <a:pt x="21600" y="2160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accent1">
                        <a:gamma/>
                        <a:shade val="46275"/>
                        <a:invGamma/>
                      </a:schemeClr>
                    </a:gs>
                    <a:gs pos="100000">
                      <a:schemeClr val="accent1"/>
                    </a:gs>
                  </a:gsLst>
                  <a:lin ang="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 type="none" w="sm" len="sm"/>
                      <a:tailEnd type="none" w="sm" len="sm"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7459" name="AutoShape 51"/>
                <p:cNvSpPr>
                  <a:spLocks noChangeArrowheads="1"/>
                </p:cNvSpPr>
                <p:nvPr/>
              </p:nvSpPr>
              <p:spPr bwMode="auto">
                <a:xfrm>
                  <a:off x="798" y="1694"/>
                  <a:ext cx="122" cy="53"/>
                </a:xfrm>
                <a:prstGeom prst="roundRect">
                  <a:avLst>
                    <a:gd name="adj" fmla="val 49995"/>
                  </a:avLst>
                </a:prstGeom>
                <a:gradFill rotWithShape="0">
                  <a:gsLst>
                    <a:gs pos="0">
                      <a:schemeClr val="accent1">
                        <a:gamma/>
                        <a:shade val="46275"/>
                        <a:invGamma/>
                      </a:schemeClr>
                    </a:gs>
                    <a:gs pos="50000">
                      <a:schemeClr val="accent1"/>
                    </a:gs>
                    <a:gs pos="100000">
                      <a:schemeClr val="accent1">
                        <a:gamma/>
                        <a:shade val="46275"/>
                        <a:invGamma/>
                      </a:schemeClr>
                    </a:gs>
                  </a:gsLst>
                  <a:lin ang="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7460" name="Freeform 52"/>
                <p:cNvSpPr>
                  <a:spLocks/>
                </p:cNvSpPr>
                <p:nvPr/>
              </p:nvSpPr>
              <p:spPr bwMode="auto">
                <a:xfrm>
                  <a:off x="634" y="1467"/>
                  <a:ext cx="221" cy="230"/>
                </a:xfrm>
                <a:custGeom>
                  <a:avLst/>
                  <a:gdLst>
                    <a:gd name="T0" fmla="*/ 212 w 221"/>
                    <a:gd name="T1" fmla="*/ 204 h 230"/>
                    <a:gd name="T2" fmla="*/ 194 w 221"/>
                    <a:gd name="T3" fmla="*/ 158 h 230"/>
                    <a:gd name="T4" fmla="*/ 188 w 221"/>
                    <a:gd name="T5" fmla="*/ 111 h 230"/>
                    <a:gd name="T6" fmla="*/ 183 w 221"/>
                    <a:gd name="T7" fmla="*/ 72 h 230"/>
                    <a:gd name="T8" fmla="*/ 178 w 221"/>
                    <a:gd name="T9" fmla="*/ 52 h 230"/>
                    <a:gd name="T10" fmla="*/ 169 w 221"/>
                    <a:gd name="T11" fmla="*/ 37 h 230"/>
                    <a:gd name="T12" fmla="*/ 157 w 221"/>
                    <a:gd name="T13" fmla="*/ 24 h 230"/>
                    <a:gd name="T14" fmla="*/ 143 w 221"/>
                    <a:gd name="T15" fmla="*/ 13 h 230"/>
                    <a:gd name="T16" fmla="*/ 124 w 221"/>
                    <a:gd name="T17" fmla="*/ 5 h 230"/>
                    <a:gd name="T18" fmla="*/ 100 w 221"/>
                    <a:gd name="T19" fmla="*/ 0 h 230"/>
                    <a:gd name="T20" fmla="*/ 76 w 221"/>
                    <a:gd name="T21" fmla="*/ 0 h 230"/>
                    <a:gd name="T22" fmla="*/ 54 w 221"/>
                    <a:gd name="T23" fmla="*/ 7 h 230"/>
                    <a:gd name="T24" fmla="*/ 35 w 221"/>
                    <a:gd name="T25" fmla="*/ 16 h 230"/>
                    <a:gd name="T26" fmla="*/ 18 w 221"/>
                    <a:gd name="T27" fmla="*/ 31 h 230"/>
                    <a:gd name="T28" fmla="*/ 5 w 221"/>
                    <a:gd name="T29" fmla="*/ 51 h 230"/>
                    <a:gd name="T30" fmla="*/ 0 w 221"/>
                    <a:gd name="T31" fmla="*/ 73 h 230"/>
                    <a:gd name="T32" fmla="*/ 3 w 221"/>
                    <a:gd name="T33" fmla="*/ 72 h 230"/>
                    <a:gd name="T34" fmla="*/ 15 w 221"/>
                    <a:gd name="T35" fmla="*/ 64 h 230"/>
                    <a:gd name="T36" fmla="*/ 35 w 221"/>
                    <a:gd name="T37" fmla="*/ 58 h 230"/>
                    <a:gd name="T38" fmla="*/ 56 w 221"/>
                    <a:gd name="T39" fmla="*/ 57 h 230"/>
                    <a:gd name="T40" fmla="*/ 74 w 221"/>
                    <a:gd name="T41" fmla="*/ 63 h 230"/>
                    <a:gd name="T42" fmla="*/ 87 w 221"/>
                    <a:gd name="T43" fmla="*/ 73 h 230"/>
                    <a:gd name="T44" fmla="*/ 93 w 221"/>
                    <a:gd name="T45" fmla="*/ 85 h 230"/>
                    <a:gd name="T46" fmla="*/ 96 w 221"/>
                    <a:gd name="T47" fmla="*/ 102 h 230"/>
                    <a:gd name="T48" fmla="*/ 100 w 221"/>
                    <a:gd name="T49" fmla="*/ 124 h 230"/>
                    <a:gd name="T50" fmla="*/ 106 w 221"/>
                    <a:gd name="T51" fmla="*/ 147 h 230"/>
                    <a:gd name="T52" fmla="*/ 116 w 221"/>
                    <a:gd name="T53" fmla="*/ 168 h 230"/>
                    <a:gd name="T54" fmla="*/ 131 w 221"/>
                    <a:gd name="T55" fmla="*/ 190 h 230"/>
                    <a:gd name="T56" fmla="*/ 150 w 221"/>
                    <a:gd name="T57" fmla="*/ 207 h 230"/>
                    <a:gd name="T58" fmla="*/ 172 w 221"/>
                    <a:gd name="T59" fmla="*/ 219 h 230"/>
                    <a:gd name="T60" fmla="*/ 194 w 221"/>
                    <a:gd name="T61" fmla="*/ 226 h 230"/>
                    <a:gd name="T62" fmla="*/ 220 w 221"/>
                    <a:gd name="T63" fmla="*/ 229 h 23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</a:cxnLst>
                  <a:rect l="0" t="0" r="r" b="b"/>
                  <a:pathLst>
                    <a:path w="221" h="230">
                      <a:moveTo>
                        <a:pt x="220" y="229"/>
                      </a:moveTo>
                      <a:lnTo>
                        <a:pt x="212" y="204"/>
                      </a:lnTo>
                      <a:lnTo>
                        <a:pt x="202" y="180"/>
                      </a:lnTo>
                      <a:lnTo>
                        <a:pt x="194" y="158"/>
                      </a:lnTo>
                      <a:lnTo>
                        <a:pt x="190" y="136"/>
                      </a:lnTo>
                      <a:lnTo>
                        <a:pt x="188" y="111"/>
                      </a:lnTo>
                      <a:lnTo>
                        <a:pt x="185" y="85"/>
                      </a:lnTo>
                      <a:lnTo>
                        <a:pt x="183" y="72"/>
                      </a:lnTo>
                      <a:lnTo>
                        <a:pt x="181" y="61"/>
                      </a:lnTo>
                      <a:lnTo>
                        <a:pt x="178" y="52"/>
                      </a:lnTo>
                      <a:lnTo>
                        <a:pt x="173" y="43"/>
                      </a:lnTo>
                      <a:lnTo>
                        <a:pt x="169" y="37"/>
                      </a:lnTo>
                      <a:lnTo>
                        <a:pt x="164" y="30"/>
                      </a:lnTo>
                      <a:lnTo>
                        <a:pt x="157" y="24"/>
                      </a:lnTo>
                      <a:lnTo>
                        <a:pt x="150" y="18"/>
                      </a:lnTo>
                      <a:lnTo>
                        <a:pt x="143" y="13"/>
                      </a:lnTo>
                      <a:lnTo>
                        <a:pt x="134" y="9"/>
                      </a:lnTo>
                      <a:lnTo>
                        <a:pt x="124" y="5"/>
                      </a:lnTo>
                      <a:lnTo>
                        <a:pt x="112" y="2"/>
                      </a:lnTo>
                      <a:lnTo>
                        <a:pt x="100" y="0"/>
                      </a:lnTo>
                      <a:lnTo>
                        <a:pt x="88" y="0"/>
                      </a:lnTo>
                      <a:lnTo>
                        <a:pt x="76" y="0"/>
                      </a:lnTo>
                      <a:lnTo>
                        <a:pt x="65" y="2"/>
                      </a:lnTo>
                      <a:lnTo>
                        <a:pt x="54" y="7"/>
                      </a:lnTo>
                      <a:lnTo>
                        <a:pt x="45" y="10"/>
                      </a:lnTo>
                      <a:lnTo>
                        <a:pt x="35" y="16"/>
                      </a:lnTo>
                      <a:lnTo>
                        <a:pt x="25" y="24"/>
                      </a:lnTo>
                      <a:lnTo>
                        <a:pt x="18" y="31"/>
                      </a:lnTo>
                      <a:lnTo>
                        <a:pt x="11" y="41"/>
                      </a:lnTo>
                      <a:lnTo>
                        <a:pt x="5" y="51"/>
                      </a:lnTo>
                      <a:lnTo>
                        <a:pt x="1" y="63"/>
                      </a:lnTo>
                      <a:lnTo>
                        <a:pt x="0" y="73"/>
                      </a:lnTo>
                      <a:lnTo>
                        <a:pt x="0" y="79"/>
                      </a:lnTo>
                      <a:lnTo>
                        <a:pt x="3" y="72"/>
                      </a:lnTo>
                      <a:lnTo>
                        <a:pt x="8" y="67"/>
                      </a:lnTo>
                      <a:lnTo>
                        <a:pt x="15" y="64"/>
                      </a:lnTo>
                      <a:lnTo>
                        <a:pt x="25" y="60"/>
                      </a:lnTo>
                      <a:lnTo>
                        <a:pt x="35" y="58"/>
                      </a:lnTo>
                      <a:lnTo>
                        <a:pt x="46" y="57"/>
                      </a:lnTo>
                      <a:lnTo>
                        <a:pt x="56" y="57"/>
                      </a:lnTo>
                      <a:lnTo>
                        <a:pt x="67" y="60"/>
                      </a:lnTo>
                      <a:lnTo>
                        <a:pt x="74" y="63"/>
                      </a:lnTo>
                      <a:lnTo>
                        <a:pt x="81" y="67"/>
                      </a:lnTo>
                      <a:lnTo>
                        <a:pt x="87" y="73"/>
                      </a:lnTo>
                      <a:lnTo>
                        <a:pt x="91" y="78"/>
                      </a:lnTo>
                      <a:lnTo>
                        <a:pt x="93" y="85"/>
                      </a:lnTo>
                      <a:lnTo>
                        <a:pt x="95" y="92"/>
                      </a:lnTo>
                      <a:lnTo>
                        <a:pt x="96" y="102"/>
                      </a:lnTo>
                      <a:lnTo>
                        <a:pt x="98" y="112"/>
                      </a:lnTo>
                      <a:lnTo>
                        <a:pt x="100" y="124"/>
                      </a:lnTo>
                      <a:lnTo>
                        <a:pt x="103" y="135"/>
                      </a:lnTo>
                      <a:lnTo>
                        <a:pt x="106" y="147"/>
                      </a:lnTo>
                      <a:lnTo>
                        <a:pt x="111" y="158"/>
                      </a:lnTo>
                      <a:lnTo>
                        <a:pt x="116" y="168"/>
                      </a:lnTo>
                      <a:lnTo>
                        <a:pt x="123" y="180"/>
                      </a:lnTo>
                      <a:lnTo>
                        <a:pt x="131" y="190"/>
                      </a:lnTo>
                      <a:lnTo>
                        <a:pt x="140" y="199"/>
                      </a:lnTo>
                      <a:lnTo>
                        <a:pt x="150" y="207"/>
                      </a:lnTo>
                      <a:lnTo>
                        <a:pt x="163" y="215"/>
                      </a:lnTo>
                      <a:lnTo>
                        <a:pt x="172" y="219"/>
                      </a:lnTo>
                      <a:lnTo>
                        <a:pt x="183" y="223"/>
                      </a:lnTo>
                      <a:lnTo>
                        <a:pt x="194" y="226"/>
                      </a:lnTo>
                      <a:lnTo>
                        <a:pt x="207" y="228"/>
                      </a:lnTo>
                      <a:lnTo>
                        <a:pt x="220" y="229"/>
                      </a:lnTo>
                    </a:path>
                  </a:pathLst>
                </a:custGeom>
                <a:gradFill rotWithShape="0">
                  <a:gsLst>
                    <a:gs pos="0">
                      <a:schemeClr val="accent1"/>
                    </a:gs>
                    <a:gs pos="100000">
                      <a:schemeClr val="accent1">
                        <a:gamma/>
                        <a:shade val="46275"/>
                        <a:invGamma/>
                      </a:schemeClr>
                    </a:gs>
                  </a:gsLst>
                  <a:lin ang="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 type="none" w="sm" len="sm"/>
                      <a:tailEnd type="none" w="sm" len="sm"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7461" name="Freeform 53"/>
                <p:cNvSpPr>
                  <a:spLocks/>
                </p:cNvSpPr>
                <p:nvPr/>
              </p:nvSpPr>
              <p:spPr bwMode="auto">
                <a:xfrm>
                  <a:off x="859" y="1467"/>
                  <a:ext cx="222" cy="230"/>
                </a:xfrm>
                <a:custGeom>
                  <a:avLst/>
                  <a:gdLst>
                    <a:gd name="T0" fmla="*/ 7 w 222"/>
                    <a:gd name="T1" fmla="*/ 204 h 230"/>
                    <a:gd name="T2" fmla="*/ 25 w 222"/>
                    <a:gd name="T3" fmla="*/ 158 h 230"/>
                    <a:gd name="T4" fmla="*/ 31 w 222"/>
                    <a:gd name="T5" fmla="*/ 111 h 230"/>
                    <a:gd name="T6" fmla="*/ 36 w 222"/>
                    <a:gd name="T7" fmla="*/ 72 h 230"/>
                    <a:gd name="T8" fmla="*/ 41 w 222"/>
                    <a:gd name="T9" fmla="*/ 52 h 230"/>
                    <a:gd name="T10" fmla="*/ 50 w 222"/>
                    <a:gd name="T11" fmla="*/ 37 h 230"/>
                    <a:gd name="T12" fmla="*/ 62 w 222"/>
                    <a:gd name="T13" fmla="*/ 24 h 230"/>
                    <a:gd name="T14" fmla="*/ 77 w 222"/>
                    <a:gd name="T15" fmla="*/ 13 h 230"/>
                    <a:gd name="T16" fmla="*/ 96 w 222"/>
                    <a:gd name="T17" fmla="*/ 5 h 230"/>
                    <a:gd name="T18" fmla="*/ 120 w 222"/>
                    <a:gd name="T19" fmla="*/ 0 h 230"/>
                    <a:gd name="T20" fmla="*/ 143 w 222"/>
                    <a:gd name="T21" fmla="*/ 0 h 230"/>
                    <a:gd name="T22" fmla="*/ 165 w 222"/>
                    <a:gd name="T23" fmla="*/ 7 h 230"/>
                    <a:gd name="T24" fmla="*/ 184 w 222"/>
                    <a:gd name="T25" fmla="*/ 16 h 230"/>
                    <a:gd name="T26" fmla="*/ 201 w 222"/>
                    <a:gd name="T27" fmla="*/ 31 h 230"/>
                    <a:gd name="T28" fmla="*/ 215 w 222"/>
                    <a:gd name="T29" fmla="*/ 51 h 230"/>
                    <a:gd name="T30" fmla="*/ 221 w 222"/>
                    <a:gd name="T31" fmla="*/ 73 h 230"/>
                    <a:gd name="T32" fmla="*/ 217 w 222"/>
                    <a:gd name="T33" fmla="*/ 72 h 230"/>
                    <a:gd name="T34" fmla="*/ 205 w 222"/>
                    <a:gd name="T35" fmla="*/ 64 h 230"/>
                    <a:gd name="T36" fmla="*/ 184 w 222"/>
                    <a:gd name="T37" fmla="*/ 58 h 230"/>
                    <a:gd name="T38" fmla="*/ 164 w 222"/>
                    <a:gd name="T39" fmla="*/ 57 h 230"/>
                    <a:gd name="T40" fmla="*/ 145 w 222"/>
                    <a:gd name="T41" fmla="*/ 63 h 230"/>
                    <a:gd name="T42" fmla="*/ 132 w 222"/>
                    <a:gd name="T43" fmla="*/ 73 h 230"/>
                    <a:gd name="T44" fmla="*/ 127 w 222"/>
                    <a:gd name="T45" fmla="*/ 85 h 230"/>
                    <a:gd name="T46" fmla="*/ 123 w 222"/>
                    <a:gd name="T47" fmla="*/ 102 h 230"/>
                    <a:gd name="T48" fmla="*/ 120 w 222"/>
                    <a:gd name="T49" fmla="*/ 124 h 230"/>
                    <a:gd name="T50" fmla="*/ 113 w 222"/>
                    <a:gd name="T51" fmla="*/ 147 h 230"/>
                    <a:gd name="T52" fmla="*/ 104 w 222"/>
                    <a:gd name="T53" fmla="*/ 168 h 230"/>
                    <a:gd name="T54" fmla="*/ 89 w 222"/>
                    <a:gd name="T55" fmla="*/ 190 h 230"/>
                    <a:gd name="T56" fmla="*/ 69 w 222"/>
                    <a:gd name="T57" fmla="*/ 207 h 230"/>
                    <a:gd name="T58" fmla="*/ 47 w 222"/>
                    <a:gd name="T59" fmla="*/ 219 h 230"/>
                    <a:gd name="T60" fmla="*/ 25 w 222"/>
                    <a:gd name="T61" fmla="*/ 226 h 230"/>
                    <a:gd name="T62" fmla="*/ 0 w 222"/>
                    <a:gd name="T63" fmla="*/ 229 h 23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</a:cxnLst>
                  <a:rect l="0" t="0" r="r" b="b"/>
                  <a:pathLst>
                    <a:path w="222" h="230">
                      <a:moveTo>
                        <a:pt x="0" y="229"/>
                      </a:moveTo>
                      <a:lnTo>
                        <a:pt x="7" y="204"/>
                      </a:lnTo>
                      <a:lnTo>
                        <a:pt x="17" y="180"/>
                      </a:lnTo>
                      <a:lnTo>
                        <a:pt x="25" y="158"/>
                      </a:lnTo>
                      <a:lnTo>
                        <a:pt x="29" y="136"/>
                      </a:lnTo>
                      <a:lnTo>
                        <a:pt x="31" y="111"/>
                      </a:lnTo>
                      <a:lnTo>
                        <a:pt x="34" y="85"/>
                      </a:lnTo>
                      <a:lnTo>
                        <a:pt x="36" y="72"/>
                      </a:lnTo>
                      <a:lnTo>
                        <a:pt x="38" y="61"/>
                      </a:lnTo>
                      <a:lnTo>
                        <a:pt x="41" y="52"/>
                      </a:lnTo>
                      <a:lnTo>
                        <a:pt x="46" y="43"/>
                      </a:lnTo>
                      <a:lnTo>
                        <a:pt x="50" y="37"/>
                      </a:lnTo>
                      <a:lnTo>
                        <a:pt x="56" y="30"/>
                      </a:lnTo>
                      <a:lnTo>
                        <a:pt x="62" y="24"/>
                      </a:lnTo>
                      <a:lnTo>
                        <a:pt x="69" y="18"/>
                      </a:lnTo>
                      <a:lnTo>
                        <a:pt x="77" y="13"/>
                      </a:lnTo>
                      <a:lnTo>
                        <a:pt x="86" y="9"/>
                      </a:lnTo>
                      <a:lnTo>
                        <a:pt x="96" y="5"/>
                      </a:lnTo>
                      <a:lnTo>
                        <a:pt x="108" y="2"/>
                      </a:lnTo>
                      <a:lnTo>
                        <a:pt x="120" y="0"/>
                      </a:lnTo>
                      <a:lnTo>
                        <a:pt x="132" y="0"/>
                      </a:lnTo>
                      <a:lnTo>
                        <a:pt x="143" y="0"/>
                      </a:lnTo>
                      <a:lnTo>
                        <a:pt x="155" y="2"/>
                      </a:lnTo>
                      <a:lnTo>
                        <a:pt x="165" y="7"/>
                      </a:lnTo>
                      <a:lnTo>
                        <a:pt x="175" y="10"/>
                      </a:lnTo>
                      <a:lnTo>
                        <a:pt x="184" y="16"/>
                      </a:lnTo>
                      <a:lnTo>
                        <a:pt x="195" y="24"/>
                      </a:lnTo>
                      <a:lnTo>
                        <a:pt x="201" y="31"/>
                      </a:lnTo>
                      <a:lnTo>
                        <a:pt x="209" y="41"/>
                      </a:lnTo>
                      <a:lnTo>
                        <a:pt x="215" y="51"/>
                      </a:lnTo>
                      <a:lnTo>
                        <a:pt x="219" y="63"/>
                      </a:lnTo>
                      <a:lnTo>
                        <a:pt x="221" y="73"/>
                      </a:lnTo>
                      <a:lnTo>
                        <a:pt x="220" y="79"/>
                      </a:lnTo>
                      <a:lnTo>
                        <a:pt x="217" y="72"/>
                      </a:lnTo>
                      <a:lnTo>
                        <a:pt x="212" y="67"/>
                      </a:lnTo>
                      <a:lnTo>
                        <a:pt x="205" y="64"/>
                      </a:lnTo>
                      <a:lnTo>
                        <a:pt x="195" y="60"/>
                      </a:lnTo>
                      <a:lnTo>
                        <a:pt x="184" y="58"/>
                      </a:lnTo>
                      <a:lnTo>
                        <a:pt x="174" y="57"/>
                      </a:lnTo>
                      <a:lnTo>
                        <a:pt x="164" y="57"/>
                      </a:lnTo>
                      <a:lnTo>
                        <a:pt x="153" y="60"/>
                      </a:lnTo>
                      <a:lnTo>
                        <a:pt x="145" y="63"/>
                      </a:lnTo>
                      <a:lnTo>
                        <a:pt x="139" y="67"/>
                      </a:lnTo>
                      <a:lnTo>
                        <a:pt x="132" y="73"/>
                      </a:lnTo>
                      <a:lnTo>
                        <a:pt x="129" y="78"/>
                      </a:lnTo>
                      <a:lnTo>
                        <a:pt x="127" y="85"/>
                      </a:lnTo>
                      <a:lnTo>
                        <a:pt x="125" y="92"/>
                      </a:lnTo>
                      <a:lnTo>
                        <a:pt x="123" y="102"/>
                      </a:lnTo>
                      <a:lnTo>
                        <a:pt x="122" y="112"/>
                      </a:lnTo>
                      <a:lnTo>
                        <a:pt x="120" y="124"/>
                      </a:lnTo>
                      <a:lnTo>
                        <a:pt x="117" y="135"/>
                      </a:lnTo>
                      <a:lnTo>
                        <a:pt x="113" y="147"/>
                      </a:lnTo>
                      <a:lnTo>
                        <a:pt x="109" y="158"/>
                      </a:lnTo>
                      <a:lnTo>
                        <a:pt x="104" y="168"/>
                      </a:lnTo>
                      <a:lnTo>
                        <a:pt x="97" y="180"/>
                      </a:lnTo>
                      <a:lnTo>
                        <a:pt x="89" y="190"/>
                      </a:lnTo>
                      <a:lnTo>
                        <a:pt x="79" y="199"/>
                      </a:lnTo>
                      <a:lnTo>
                        <a:pt x="69" y="207"/>
                      </a:lnTo>
                      <a:lnTo>
                        <a:pt x="57" y="215"/>
                      </a:lnTo>
                      <a:lnTo>
                        <a:pt x="47" y="219"/>
                      </a:lnTo>
                      <a:lnTo>
                        <a:pt x="37" y="223"/>
                      </a:lnTo>
                      <a:lnTo>
                        <a:pt x="25" y="226"/>
                      </a:lnTo>
                      <a:lnTo>
                        <a:pt x="12" y="228"/>
                      </a:lnTo>
                      <a:lnTo>
                        <a:pt x="0" y="229"/>
                      </a:lnTo>
                    </a:path>
                  </a:pathLst>
                </a:custGeom>
                <a:gradFill rotWithShape="0">
                  <a:gsLst>
                    <a:gs pos="0">
                      <a:schemeClr val="accent1"/>
                    </a:gs>
                    <a:gs pos="100000">
                      <a:schemeClr val="accent1">
                        <a:gamma/>
                        <a:shade val="46275"/>
                        <a:invGamma/>
                      </a:schemeClr>
                    </a:gs>
                  </a:gsLst>
                  <a:lin ang="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 type="none" w="sm" len="sm"/>
                      <a:tailEnd type="none" w="sm" len="sm"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7462" name="Oval 54"/>
                <p:cNvSpPr>
                  <a:spLocks noChangeArrowheads="1"/>
                </p:cNvSpPr>
                <p:nvPr/>
              </p:nvSpPr>
              <p:spPr bwMode="auto">
                <a:xfrm>
                  <a:off x="829" y="1345"/>
                  <a:ext cx="56" cy="5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1"/>
                    </a:gs>
                    <a:gs pos="100000">
                      <a:schemeClr val="accent1">
                        <a:gamma/>
                        <a:shade val="46275"/>
                        <a:invGamma/>
                      </a:schemeClr>
                    </a:gs>
                  </a:gsLst>
                  <a:lin ang="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lIns="92075" tIns="46038" rIns="92075" bIns="46038" anchor="ctr"/>
                <a:lstStyle/>
                <a:p>
                  <a:pPr>
                    <a:spcBef>
                      <a:spcPct val="50000"/>
                    </a:spcBef>
                  </a:pPr>
                  <a:endParaRPr kumimoji="1" lang="ru-RU" sz="2400"/>
                </a:p>
              </p:txBody>
            </p:sp>
          </p:grpSp>
        </p:grpSp>
      </p:grpSp>
      <p:sp>
        <p:nvSpPr>
          <p:cNvPr id="17463" name="Rectangle 55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17464" name="Rectangle 5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90A4DFA6-2F60-4680-9782-CF723C36A41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7415E34-2209-47A3-AA47-56453FD8B032}" type="datetimeFigureOut">
              <a:rPr lang="ru-RU" smtClean="0"/>
              <a:t>13.12.2012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0A4DFA6-2F60-4680-9782-CF723C36A41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695094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386" name="Group 2"/>
          <p:cNvGrpSpPr>
            <a:grpSpLocks/>
          </p:cNvGrpSpPr>
          <p:nvPr/>
        </p:nvGrpSpPr>
        <p:grpSpPr bwMode="auto">
          <a:xfrm>
            <a:off x="0" y="-9525"/>
            <a:ext cx="1557338" cy="6878638"/>
            <a:chOff x="0" y="-6"/>
            <a:chExt cx="981" cy="4333"/>
          </a:xfrm>
        </p:grpSpPr>
        <p:sp>
          <p:nvSpPr>
            <p:cNvPr id="16387" name="Rectangle 3"/>
            <p:cNvSpPr>
              <a:spLocks noChangeArrowheads="1"/>
            </p:cNvSpPr>
            <p:nvPr/>
          </p:nvSpPr>
          <p:spPr bwMode="auto">
            <a:xfrm>
              <a:off x="453" y="2151"/>
              <a:ext cx="114" cy="2170"/>
            </a:xfrm>
            <a:prstGeom prst="rect">
              <a:avLst/>
            </a:prstGeom>
            <a:gradFill rotWithShape="0">
              <a:gsLst>
                <a:gs pos="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6388" name="Rectangle 4"/>
            <p:cNvSpPr>
              <a:spLocks noChangeArrowheads="1"/>
            </p:cNvSpPr>
            <p:nvPr/>
          </p:nvSpPr>
          <p:spPr bwMode="auto">
            <a:xfrm>
              <a:off x="0" y="2151"/>
              <a:ext cx="221" cy="2170"/>
            </a:xfrm>
            <a:prstGeom prst="rect">
              <a:avLst/>
            </a:prstGeom>
            <a:gradFill rotWithShape="0">
              <a:gsLst>
                <a:gs pos="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/>
            <a:lstStyle/>
            <a:p>
              <a:pPr>
                <a:spcBef>
                  <a:spcPct val="50000"/>
                </a:spcBef>
              </a:pPr>
              <a:endParaRPr kumimoji="1" lang="ru-RU" sz="2400"/>
            </a:p>
          </p:txBody>
        </p:sp>
        <p:sp>
          <p:nvSpPr>
            <p:cNvPr id="16389" name="Rectangle 5"/>
            <p:cNvSpPr>
              <a:spLocks noChangeArrowheads="1"/>
            </p:cNvSpPr>
            <p:nvPr/>
          </p:nvSpPr>
          <p:spPr bwMode="auto">
            <a:xfrm>
              <a:off x="222" y="2151"/>
              <a:ext cx="231" cy="2170"/>
            </a:xfrm>
            <a:prstGeom prst="rect">
              <a:avLst/>
            </a:prstGeom>
            <a:gradFill rotWithShape="0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100000">
                  <a:schemeClr val="accent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6390" name="Rectangle 6"/>
            <p:cNvSpPr>
              <a:spLocks noChangeArrowheads="1"/>
            </p:cNvSpPr>
            <p:nvPr/>
          </p:nvSpPr>
          <p:spPr bwMode="auto">
            <a:xfrm>
              <a:off x="567" y="2160"/>
              <a:ext cx="204" cy="2161"/>
            </a:xfrm>
            <a:prstGeom prst="rect">
              <a:avLst/>
            </a:prstGeom>
            <a:gradFill rotWithShape="0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100000">
                  <a:schemeClr val="accent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/>
            <a:lstStyle/>
            <a:p>
              <a:pPr>
                <a:spcBef>
                  <a:spcPct val="50000"/>
                </a:spcBef>
              </a:pPr>
              <a:endParaRPr kumimoji="1" lang="ru-RU" sz="2400"/>
            </a:p>
          </p:txBody>
        </p:sp>
        <p:sp>
          <p:nvSpPr>
            <p:cNvPr id="16391" name="Freeform 7"/>
            <p:cNvSpPr>
              <a:spLocks/>
            </p:cNvSpPr>
            <p:nvPr/>
          </p:nvSpPr>
          <p:spPr bwMode="auto">
            <a:xfrm>
              <a:off x="222" y="2636"/>
              <a:ext cx="344" cy="647"/>
            </a:xfrm>
            <a:custGeom>
              <a:avLst/>
              <a:gdLst>
                <a:gd name="T0" fmla="*/ 343 w 344"/>
                <a:gd name="T1" fmla="*/ 52 h 647"/>
                <a:gd name="T2" fmla="*/ 343 w 344"/>
                <a:gd name="T3" fmla="*/ 194 h 647"/>
                <a:gd name="T4" fmla="*/ 335 w 344"/>
                <a:gd name="T5" fmla="*/ 188 h 647"/>
                <a:gd name="T6" fmla="*/ 315 w 344"/>
                <a:gd name="T7" fmla="*/ 188 h 647"/>
                <a:gd name="T8" fmla="*/ 300 w 344"/>
                <a:gd name="T9" fmla="*/ 194 h 647"/>
                <a:gd name="T10" fmla="*/ 284 w 344"/>
                <a:gd name="T11" fmla="*/ 209 h 647"/>
                <a:gd name="T12" fmla="*/ 242 w 344"/>
                <a:gd name="T13" fmla="*/ 261 h 647"/>
                <a:gd name="T14" fmla="*/ 146 w 344"/>
                <a:gd name="T15" fmla="*/ 366 h 647"/>
                <a:gd name="T16" fmla="*/ 50 w 344"/>
                <a:gd name="T17" fmla="*/ 475 h 647"/>
                <a:gd name="T18" fmla="*/ 30 w 344"/>
                <a:gd name="T19" fmla="*/ 505 h 647"/>
                <a:gd name="T20" fmla="*/ 17 w 344"/>
                <a:gd name="T21" fmla="*/ 535 h 647"/>
                <a:gd name="T22" fmla="*/ 10 w 344"/>
                <a:gd name="T23" fmla="*/ 582 h 647"/>
                <a:gd name="T24" fmla="*/ 0 w 344"/>
                <a:gd name="T25" fmla="*/ 646 h 647"/>
                <a:gd name="T26" fmla="*/ 0 w 344"/>
                <a:gd name="T27" fmla="*/ 365 h 647"/>
                <a:gd name="T28" fmla="*/ 5 w 344"/>
                <a:gd name="T29" fmla="*/ 392 h 647"/>
                <a:gd name="T30" fmla="*/ 10 w 344"/>
                <a:gd name="T31" fmla="*/ 404 h 647"/>
                <a:gd name="T32" fmla="*/ 20 w 344"/>
                <a:gd name="T33" fmla="*/ 410 h 647"/>
                <a:gd name="T34" fmla="*/ 30 w 344"/>
                <a:gd name="T35" fmla="*/ 413 h 647"/>
                <a:gd name="T36" fmla="*/ 45 w 344"/>
                <a:gd name="T37" fmla="*/ 413 h 647"/>
                <a:gd name="T38" fmla="*/ 60 w 344"/>
                <a:gd name="T39" fmla="*/ 407 h 647"/>
                <a:gd name="T40" fmla="*/ 257 w 344"/>
                <a:gd name="T41" fmla="*/ 190 h 647"/>
                <a:gd name="T42" fmla="*/ 297 w 344"/>
                <a:gd name="T43" fmla="*/ 138 h 647"/>
                <a:gd name="T44" fmla="*/ 312 w 344"/>
                <a:gd name="T45" fmla="*/ 111 h 647"/>
                <a:gd name="T46" fmla="*/ 325 w 344"/>
                <a:gd name="T47" fmla="*/ 84 h 647"/>
                <a:gd name="T48" fmla="*/ 335 w 344"/>
                <a:gd name="T49" fmla="*/ 39 h 647"/>
                <a:gd name="T50" fmla="*/ 343 w 344"/>
                <a:gd name="T51" fmla="*/ 0 h 647"/>
                <a:gd name="T52" fmla="*/ 343 w 344"/>
                <a:gd name="T53" fmla="*/ 117 h 6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344" h="647">
                  <a:moveTo>
                    <a:pt x="343" y="52"/>
                  </a:moveTo>
                  <a:lnTo>
                    <a:pt x="343" y="194"/>
                  </a:lnTo>
                  <a:lnTo>
                    <a:pt x="335" y="188"/>
                  </a:lnTo>
                  <a:lnTo>
                    <a:pt x="315" y="188"/>
                  </a:lnTo>
                  <a:lnTo>
                    <a:pt x="300" y="194"/>
                  </a:lnTo>
                  <a:lnTo>
                    <a:pt x="284" y="209"/>
                  </a:lnTo>
                  <a:lnTo>
                    <a:pt x="242" y="261"/>
                  </a:lnTo>
                  <a:lnTo>
                    <a:pt x="146" y="366"/>
                  </a:lnTo>
                  <a:lnTo>
                    <a:pt x="50" y="475"/>
                  </a:lnTo>
                  <a:lnTo>
                    <a:pt x="30" y="505"/>
                  </a:lnTo>
                  <a:lnTo>
                    <a:pt x="17" y="535"/>
                  </a:lnTo>
                  <a:lnTo>
                    <a:pt x="10" y="582"/>
                  </a:lnTo>
                  <a:lnTo>
                    <a:pt x="0" y="646"/>
                  </a:lnTo>
                  <a:lnTo>
                    <a:pt x="0" y="365"/>
                  </a:lnTo>
                  <a:lnTo>
                    <a:pt x="5" y="392"/>
                  </a:lnTo>
                  <a:lnTo>
                    <a:pt x="10" y="404"/>
                  </a:lnTo>
                  <a:lnTo>
                    <a:pt x="20" y="410"/>
                  </a:lnTo>
                  <a:lnTo>
                    <a:pt x="30" y="413"/>
                  </a:lnTo>
                  <a:lnTo>
                    <a:pt x="45" y="413"/>
                  </a:lnTo>
                  <a:lnTo>
                    <a:pt x="60" y="407"/>
                  </a:lnTo>
                  <a:lnTo>
                    <a:pt x="257" y="190"/>
                  </a:lnTo>
                  <a:lnTo>
                    <a:pt x="297" y="138"/>
                  </a:lnTo>
                  <a:lnTo>
                    <a:pt x="312" y="111"/>
                  </a:lnTo>
                  <a:lnTo>
                    <a:pt x="325" y="84"/>
                  </a:lnTo>
                  <a:lnTo>
                    <a:pt x="335" y="39"/>
                  </a:lnTo>
                  <a:lnTo>
                    <a:pt x="343" y="0"/>
                  </a:lnTo>
                  <a:lnTo>
                    <a:pt x="343" y="117"/>
                  </a:lnTo>
                </a:path>
              </a:pathLst>
            </a:custGeom>
            <a:gradFill rotWithShape="0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6392" name="Freeform 8"/>
            <p:cNvSpPr>
              <a:spLocks/>
            </p:cNvSpPr>
            <p:nvPr/>
          </p:nvSpPr>
          <p:spPr bwMode="auto">
            <a:xfrm>
              <a:off x="222" y="2908"/>
              <a:ext cx="344" cy="645"/>
            </a:xfrm>
            <a:custGeom>
              <a:avLst/>
              <a:gdLst>
                <a:gd name="T0" fmla="*/ 343 w 344"/>
                <a:gd name="T1" fmla="*/ 52 h 645"/>
                <a:gd name="T2" fmla="*/ 343 w 344"/>
                <a:gd name="T3" fmla="*/ 194 h 645"/>
                <a:gd name="T4" fmla="*/ 335 w 344"/>
                <a:gd name="T5" fmla="*/ 188 h 645"/>
                <a:gd name="T6" fmla="*/ 315 w 344"/>
                <a:gd name="T7" fmla="*/ 188 h 645"/>
                <a:gd name="T8" fmla="*/ 300 w 344"/>
                <a:gd name="T9" fmla="*/ 194 h 645"/>
                <a:gd name="T10" fmla="*/ 284 w 344"/>
                <a:gd name="T11" fmla="*/ 209 h 645"/>
                <a:gd name="T12" fmla="*/ 242 w 344"/>
                <a:gd name="T13" fmla="*/ 260 h 645"/>
                <a:gd name="T14" fmla="*/ 146 w 344"/>
                <a:gd name="T15" fmla="*/ 365 h 645"/>
                <a:gd name="T16" fmla="*/ 50 w 344"/>
                <a:gd name="T17" fmla="*/ 473 h 645"/>
                <a:gd name="T18" fmla="*/ 30 w 344"/>
                <a:gd name="T19" fmla="*/ 504 h 645"/>
                <a:gd name="T20" fmla="*/ 17 w 344"/>
                <a:gd name="T21" fmla="*/ 534 h 645"/>
                <a:gd name="T22" fmla="*/ 10 w 344"/>
                <a:gd name="T23" fmla="*/ 580 h 645"/>
                <a:gd name="T24" fmla="*/ 0 w 344"/>
                <a:gd name="T25" fmla="*/ 644 h 645"/>
                <a:gd name="T26" fmla="*/ 0 w 344"/>
                <a:gd name="T27" fmla="*/ 364 h 645"/>
                <a:gd name="T28" fmla="*/ 5 w 344"/>
                <a:gd name="T29" fmla="*/ 391 h 645"/>
                <a:gd name="T30" fmla="*/ 10 w 344"/>
                <a:gd name="T31" fmla="*/ 403 h 645"/>
                <a:gd name="T32" fmla="*/ 20 w 344"/>
                <a:gd name="T33" fmla="*/ 409 h 645"/>
                <a:gd name="T34" fmla="*/ 30 w 344"/>
                <a:gd name="T35" fmla="*/ 412 h 645"/>
                <a:gd name="T36" fmla="*/ 45 w 344"/>
                <a:gd name="T37" fmla="*/ 412 h 645"/>
                <a:gd name="T38" fmla="*/ 60 w 344"/>
                <a:gd name="T39" fmla="*/ 406 h 645"/>
                <a:gd name="T40" fmla="*/ 257 w 344"/>
                <a:gd name="T41" fmla="*/ 189 h 645"/>
                <a:gd name="T42" fmla="*/ 297 w 344"/>
                <a:gd name="T43" fmla="*/ 138 h 645"/>
                <a:gd name="T44" fmla="*/ 312 w 344"/>
                <a:gd name="T45" fmla="*/ 111 h 645"/>
                <a:gd name="T46" fmla="*/ 325 w 344"/>
                <a:gd name="T47" fmla="*/ 84 h 645"/>
                <a:gd name="T48" fmla="*/ 335 w 344"/>
                <a:gd name="T49" fmla="*/ 39 h 645"/>
                <a:gd name="T50" fmla="*/ 343 w 344"/>
                <a:gd name="T51" fmla="*/ 0 h 645"/>
                <a:gd name="T52" fmla="*/ 343 w 344"/>
                <a:gd name="T53" fmla="*/ 117 h 6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344" h="645">
                  <a:moveTo>
                    <a:pt x="343" y="52"/>
                  </a:moveTo>
                  <a:lnTo>
                    <a:pt x="343" y="194"/>
                  </a:lnTo>
                  <a:lnTo>
                    <a:pt x="335" y="188"/>
                  </a:lnTo>
                  <a:lnTo>
                    <a:pt x="315" y="188"/>
                  </a:lnTo>
                  <a:lnTo>
                    <a:pt x="300" y="194"/>
                  </a:lnTo>
                  <a:lnTo>
                    <a:pt x="284" y="209"/>
                  </a:lnTo>
                  <a:lnTo>
                    <a:pt x="242" y="260"/>
                  </a:lnTo>
                  <a:lnTo>
                    <a:pt x="146" y="365"/>
                  </a:lnTo>
                  <a:lnTo>
                    <a:pt x="50" y="473"/>
                  </a:lnTo>
                  <a:lnTo>
                    <a:pt x="30" y="504"/>
                  </a:lnTo>
                  <a:lnTo>
                    <a:pt x="17" y="534"/>
                  </a:lnTo>
                  <a:lnTo>
                    <a:pt x="10" y="580"/>
                  </a:lnTo>
                  <a:lnTo>
                    <a:pt x="0" y="644"/>
                  </a:lnTo>
                  <a:lnTo>
                    <a:pt x="0" y="364"/>
                  </a:lnTo>
                  <a:lnTo>
                    <a:pt x="5" y="391"/>
                  </a:lnTo>
                  <a:lnTo>
                    <a:pt x="10" y="403"/>
                  </a:lnTo>
                  <a:lnTo>
                    <a:pt x="20" y="409"/>
                  </a:lnTo>
                  <a:lnTo>
                    <a:pt x="30" y="412"/>
                  </a:lnTo>
                  <a:lnTo>
                    <a:pt x="45" y="412"/>
                  </a:lnTo>
                  <a:lnTo>
                    <a:pt x="60" y="406"/>
                  </a:lnTo>
                  <a:lnTo>
                    <a:pt x="257" y="189"/>
                  </a:lnTo>
                  <a:lnTo>
                    <a:pt x="297" y="138"/>
                  </a:lnTo>
                  <a:lnTo>
                    <a:pt x="312" y="111"/>
                  </a:lnTo>
                  <a:lnTo>
                    <a:pt x="325" y="84"/>
                  </a:lnTo>
                  <a:lnTo>
                    <a:pt x="335" y="39"/>
                  </a:lnTo>
                  <a:lnTo>
                    <a:pt x="343" y="0"/>
                  </a:lnTo>
                  <a:lnTo>
                    <a:pt x="343" y="117"/>
                  </a:lnTo>
                </a:path>
              </a:pathLst>
            </a:custGeom>
            <a:gradFill rotWithShape="0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6393" name="Freeform 9"/>
            <p:cNvSpPr>
              <a:spLocks/>
            </p:cNvSpPr>
            <p:nvPr/>
          </p:nvSpPr>
          <p:spPr bwMode="auto">
            <a:xfrm>
              <a:off x="222" y="3165"/>
              <a:ext cx="344" cy="645"/>
            </a:xfrm>
            <a:custGeom>
              <a:avLst/>
              <a:gdLst>
                <a:gd name="T0" fmla="*/ 343 w 344"/>
                <a:gd name="T1" fmla="*/ 52 h 645"/>
                <a:gd name="T2" fmla="*/ 343 w 344"/>
                <a:gd name="T3" fmla="*/ 194 h 645"/>
                <a:gd name="T4" fmla="*/ 335 w 344"/>
                <a:gd name="T5" fmla="*/ 188 h 645"/>
                <a:gd name="T6" fmla="*/ 315 w 344"/>
                <a:gd name="T7" fmla="*/ 188 h 645"/>
                <a:gd name="T8" fmla="*/ 300 w 344"/>
                <a:gd name="T9" fmla="*/ 194 h 645"/>
                <a:gd name="T10" fmla="*/ 284 w 344"/>
                <a:gd name="T11" fmla="*/ 209 h 645"/>
                <a:gd name="T12" fmla="*/ 242 w 344"/>
                <a:gd name="T13" fmla="*/ 260 h 645"/>
                <a:gd name="T14" fmla="*/ 146 w 344"/>
                <a:gd name="T15" fmla="*/ 365 h 645"/>
                <a:gd name="T16" fmla="*/ 50 w 344"/>
                <a:gd name="T17" fmla="*/ 473 h 645"/>
                <a:gd name="T18" fmla="*/ 30 w 344"/>
                <a:gd name="T19" fmla="*/ 504 h 645"/>
                <a:gd name="T20" fmla="*/ 17 w 344"/>
                <a:gd name="T21" fmla="*/ 534 h 645"/>
                <a:gd name="T22" fmla="*/ 10 w 344"/>
                <a:gd name="T23" fmla="*/ 580 h 645"/>
                <a:gd name="T24" fmla="*/ 0 w 344"/>
                <a:gd name="T25" fmla="*/ 644 h 645"/>
                <a:gd name="T26" fmla="*/ 0 w 344"/>
                <a:gd name="T27" fmla="*/ 364 h 645"/>
                <a:gd name="T28" fmla="*/ 5 w 344"/>
                <a:gd name="T29" fmla="*/ 391 h 645"/>
                <a:gd name="T30" fmla="*/ 10 w 344"/>
                <a:gd name="T31" fmla="*/ 403 h 645"/>
                <a:gd name="T32" fmla="*/ 20 w 344"/>
                <a:gd name="T33" fmla="*/ 409 h 645"/>
                <a:gd name="T34" fmla="*/ 30 w 344"/>
                <a:gd name="T35" fmla="*/ 412 h 645"/>
                <a:gd name="T36" fmla="*/ 45 w 344"/>
                <a:gd name="T37" fmla="*/ 412 h 645"/>
                <a:gd name="T38" fmla="*/ 60 w 344"/>
                <a:gd name="T39" fmla="*/ 406 h 645"/>
                <a:gd name="T40" fmla="*/ 257 w 344"/>
                <a:gd name="T41" fmla="*/ 189 h 645"/>
                <a:gd name="T42" fmla="*/ 297 w 344"/>
                <a:gd name="T43" fmla="*/ 138 h 645"/>
                <a:gd name="T44" fmla="*/ 312 w 344"/>
                <a:gd name="T45" fmla="*/ 111 h 645"/>
                <a:gd name="T46" fmla="*/ 325 w 344"/>
                <a:gd name="T47" fmla="*/ 84 h 645"/>
                <a:gd name="T48" fmla="*/ 335 w 344"/>
                <a:gd name="T49" fmla="*/ 39 h 645"/>
                <a:gd name="T50" fmla="*/ 343 w 344"/>
                <a:gd name="T51" fmla="*/ 0 h 645"/>
                <a:gd name="T52" fmla="*/ 343 w 344"/>
                <a:gd name="T53" fmla="*/ 117 h 6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344" h="645">
                  <a:moveTo>
                    <a:pt x="343" y="52"/>
                  </a:moveTo>
                  <a:lnTo>
                    <a:pt x="343" y="194"/>
                  </a:lnTo>
                  <a:lnTo>
                    <a:pt x="335" y="188"/>
                  </a:lnTo>
                  <a:lnTo>
                    <a:pt x="315" y="188"/>
                  </a:lnTo>
                  <a:lnTo>
                    <a:pt x="300" y="194"/>
                  </a:lnTo>
                  <a:lnTo>
                    <a:pt x="284" y="209"/>
                  </a:lnTo>
                  <a:lnTo>
                    <a:pt x="242" y="260"/>
                  </a:lnTo>
                  <a:lnTo>
                    <a:pt x="146" y="365"/>
                  </a:lnTo>
                  <a:lnTo>
                    <a:pt x="50" y="473"/>
                  </a:lnTo>
                  <a:lnTo>
                    <a:pt x="30" y="504"/>
                  </a:lnTo>
                  <a:lnTo>
                    <a:pt x="17" y="534"/>
                  </a:lnTo>
                  <a:lnTo>
                    <a:pt x="10" y="580"/>
                  </a:lnTo>
                  <a:lnTo>
                    <a:pt x="0" y="644"/>
                  </a:lnTo>
                  <a:lnTo>
                    <a:pt x="0" y="364"/>
                  </a:lnTo>
                  <a:lnTo>
                    <a:pt x="5" y="391"/>
                  </a:lnTo>
                  <a:lnTo>
                    <a:pt x="10" y="403"/>
                  </a:lnTo>
                  <a:lnTo>
                    <a:pt x="20" y="409"/>
                  </a:lnTo>
                  <a:lnTo>
                    <a:pt x="30" y="412"/>
                  </a:lnTo>
                  <a:lnTo>
                    <a:pt x="45" y="412"/>
                  </a:lnTo>
                  <a:lnTo>
                    <a:pt x="60" y="406"/>
                  </a:lnTo>
                  <a:lnTo>
                    <a:pt x="257" y="189"/>
                  </a:lnTo>
                  <a:lnTo>
                    <a:pt x="297" y="138"/>
                  </a:lnTo>
                  <a:lnTo>
                    <a:pt x="312" y="111"/>
                  </a:lnTo>
                  <a:lnTo>
                    <a:pt x="325" y="84"/>
                  </a:lnTo>
                  <a:lnTo>
                    <a:pt x="335" y="39"/>
                  </a:lnTo>
                  <a:lnTo>
                    <a:pt x="343" y="0"/>
                  </a:lnTo>
                  <a:lnTo>
                    <a:pt x="343" y="117"/>
                  </a:lnTo>
                </a:path>
              </a:pathLst>
            </a:custGeom>
            <a:gradFill rotWithShape="0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6394" name="Freeform 10"/>
            <p:cNvSpPr>
              <a:spLocks/>
            </p:cNvSpPr>
            <p:nvPr/>
          </p:nvSpPr>
          <p:spPr bwMode="auto">
            <a:xfrm>
              <a:off x="222" y="3420"/>
              <a:ext cx="344" cy="646"/>
            </a:xfrm>
            <a:custGeom>
              <a:avLst/>
              <a:gdLst>
                <a:gd name="T0" fmla="*/ 343 w 344"/>
                <a:gd name="T1" fmla="*/ 52 h 646"/>
                <a:gd name="T2" fmla="*/ 343 w 344"/>
                <a:gd name="T3" fmla="*/ 194 h 646"/>
                <a:gd name="T4" fmla="*/ 335 w 344"/>
                <a:gd name="T5" fmla="*/ 188 h 646"/>
                <a:gd name="T6" fmla="*/ 315 w 344"/>
                <a:gd name="T7" fmla="*/ 188 h 646"/>
                <a:gd name="T8" fmla="*/ 300 w 344"/>
                <a:gd name="T9" fmla="*/ 194 h 646"/>
                <a:gd name="T10" fmla="*/ 284 w 344"/>
                <a:gd name="T11" fmla="*/ 209 h 646"/>
                <a:gd name="T12" fmla="*/ 242 w 344"/>
                <a:gd name="T13" fmla="*/ 260 h 646"/>
                <a:gd name="T14" fmla="*/ 146 w 344"/>
                <a:gd name="T15" fmla="*/ 366 h 646"/>
                <a:gd name="T16" fmla="*/ 50 w 344"/>
                <a:gd name="T17" fmla="*/ 474 h 646"/>
                <a:gd name="T18" fmla="*/ 30 w 344"/>
                <a:gd name="T19" fmla="*/ 504 h 646"/>
                <a:gd name="T20" fmla="*/ 17 w 344"/>
                <a:gd name="T21" fmla="*/ 534 h 646"/>
                <a:gd name="T22" fmla="*/ 10 w 344"/>
                <a:gd name="T23" fmla="*/ 581 h 646"/>
                <a:gd name="T24" fmla="*/ 0 w 344"/>
                <a:gd name="T25" fmla="*/ 645 h 646"/>
                <a:gd name="T26" fmla="*/ 0 w 344"/>
                <a:gd name="T27" fmla="*/ 364 h 646"/>
                <a:gd name="T28" fmla="*/ 5 w 344"/>
                <a:gd name="T29" fmla="*/ 391 h 646"/>
                <a:gd name="T30" fmla="*/ 10 w 344"/>
                <a:gd name="T31" fmla="*/ 403 h 646"/>
                <a:gd name="T32" fmla="*/ 20 w 344"/>
                <a:gd name="T33" fmla="*/ 409 h 646"/>
                <a:gd name="T34" fmla="*/ 30 w 344"/>
                <a:gd name="T35" fmla="*/ 412 h 646"/>
                <a:gd name="T36" fmla="*/ 45 w 344"/>
                <a:gd name="T37" fmla="*/ 412 h 646"/>
                <a:gd name="T38" fmla="*/ 60 w 344"/>
                <a:gd name="T39" fmla="*/ 406 h 646"/>
                <a:gd name="T40" fmla="*/ 257 w 344"/>
                <a:gd name="T41" fmla="*/ 189 h 646"/>
                <a:gd name="T42" fmla="*/ 297 w 344"/>
                <a:gd name="T43" fmla="*/ 138 h 646"/>
                <a:gd name="T44" fmla="*/ 312 w 344"/>
                <a:gd name="T45" fmla="*/ 111 h 646"/>
                <a:gd name="T46" fmla="*/ 325 w 344"/>
                <a:gd name="T47" fmla="*/ 84 h 646"/>
                <a:gd name="T48" fmla="*/ 335 w 344"/>
                <a:gd name="T49" fmla="*/ 39 h 646"/>
                <a:gd name="T50" fmla="*/ 343 w 344"/>
                <a:gd name="T51" fmla="*/ 0 h 646"/>
                <a:gd name="T52" fmla="*/ 343 w 344"/>
                <a:gd name="T53" fmla="*/ 117 h 6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344" h="646">
                  <a:moveTo>
                    <a:pt x="343" y="52"/>
                  </a:moveTo>
                  <a:lnTo>
                    <a:pt x="343" y="194"/>
                  </a:lnTo>
                  <a:lnTo>
                    <a:pt x="335" y="188"/>
                  </a:lnTo>
                  <a:lnTo>
                    <a:pt x="315" y="188"/>
                  </a:lnTo>
                  <a:lnTo>
                    <a:pt x="300" y="194"/>
                  </a:lnTo>
                  <a:lnTo>
                    <a:pt x="284" y="209"/>
                  </a:lnTo>
                  <a:lnTo>
                    <a:pt x="242" y="260"/>
                  </a:lnTo>
                  <a:lnTo>
                    <a:pt x="146" y="366"/>
                  </a:lnTo>
                  <a:lnTo>
                    <a:pt x="50" y="474"/>
                  </a:lnTo>
                  <a:lnTo>
                    <a:pt x="30" y="504"/>
                  </a:lnTo>
                  <a:lnTo>
                    <a:pt x="17" y="534"/>
                  </a:lnTo>
                  <a:lnTo>
                    <a:pt x="10" y="581"/>
                  </a:lnTo>
                  <a:lnTo>
                    <a:pt x="0" y="645"/>
                  </a:lnTo>
                  <a:lnTo>
                    <a:pt x="0" y="364"/>
                  </a:lnTo>
                  <a:lnTo>
                    <a:pt x="5" y="391"/>
                  </a:lnTo>
                  <a:lnTo>
                    <a:pt x="10" y="403"/>
                  </a:lnTo>
                  <a:lnTo>
                    <a:pt x="20" y="409"/>
                  </a:lnTo>
                  <a:lnTo>
                    <a:pt x="30" y="412"/>
                  </a:lnTo>
                  <a:lnTo>
                    <a:pt x="45" y="412"/>
                  </a:lnTo>
                  <a:lnTo>
                    <a:pt x="60" y="406"/>
                  </a:lnTo>
                  <a:lnTo>
                    <a:pt x="257" y="189"/>
                  </a:lnTo>
                  <a:lnTo>
                    <a:pt x="297" y="138"/>
                  </a:lnTo>
                  <a:lnTo>
                    <a:pt x="312" y="111"/>
                  </a:lnTo>
                  <a:lnTo>
                    <a:pt x="325" y="84"/>
                  </a:lnTo>
                  <a:lnTo>
                    <a:pt x="335" y="39"/>
                  </a:lnTo>
                  <a:lnTo>
                    <a:pt x="343" y="0"/>
                  </a:lnTo>
                  <a:lnTo>
                    <a:pt x="343" y="117"/>
                  </a:lnTo>
                </a:path>
              </a:pathLst>
            </a:custGeom>
            <a:gradFill rotWithShape="0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6395" name="Freeform 11"/>
            <p:cNvSpPr>
              <a:spLocks/>
            </p:cNvSpPr>
            <p:nvPr/>
          </p:nvSpPr>
          <p:spPr bwMode="auto">
            <a:xfrm>
              <a:off x="222" y="3677"/>
              <a:ext cx="344" cy="646"/>
            </a:xfrm>
            <a:custGeom>
              <a:avLst/>
              <a:gdLst>
                <a:gd name="T0" fmla="*/ 343 w 344"/>
                <a:gd name="T1" fmla="*/ 52 h 646"/>
                <a:gd name="T2" fmla="*/ 343 w 344"/>
                <a:gd name="T3" fmla="*/ 194 h 646"/>
                <a:gd name="T4" fmla="*/ 335 w 344"/>
                <a:gd name="T5" fmla="*/ 188 h 646"/>
                <a:gd name="T6" fmla="*/ 315 w 344"/>
                <a:gd name="T7" fmla="*/ 188 h 646"/>
                <a:gd name="T8" fmla="*/ 300 w 344"/>
                <a:gd name="T9" fmla="*/ 194 h 646"/>
                <a:gd name="T10" fmla="*/ 284 w 344"/>
                <a:gd name="T11" fmla="*/ 209 h 646"/>
                <a:gd name="T12" fmla="*/ 242 w 344"/>
                <a:gd name="T13" fmla="*/ 260 h 646"/>
                <a:gd name="T14" fmla="*/ 146 w 344"/>
                <a:gd name="T15" fmla="*/ 366 h 646"/>
                <a:gd name="T16" fmla="*/ 50 w 344"/>
                <a:gd name="T17" fmla="*/ 474 h 646"/>
                <a:gd name="T18" fmla="*/ 30 w 344"/>
                <a:gd name="T19" fmla="*/ 504 h 646"/>
                <a:gd name="T20" fmla="*/ 17 w 344"/>
                <a:gd name="T21" fmla="*/ 534 h 646"/>
                <a:gd name="T22" fmla="*/ 10 w 344"/>
                <a:gd name="T23" fmla="*/ 581 h 646"/>
                <a:gd name="T24" fmla="*/ 0 w 344"/>
                <a:gd name="T25" fmla="*/ 645 h 646"/>
                <a:gd name="T26" fmla="*/ 0 w 344"/>
                <a:gd name="T27" fmla="*/ 364 h 646"/>
                <a:gd name="T28" fmla="*/ 5 w 344"/>
                <a:gd name="T29" fmla="*/ 391 h 646"/>
                <a:gd name="T30" fmla="*/ 10 w 344"/>
                <a:gd name="T31" fmla="*/ 403 h 646"/>
                <a:gd name="T32" fmla="*/ 20 w 344"/>
                <a:gd name="T33" fmla="*/ 409 h 646"/>
                <a:gd name="T34" fmla="*/ 30 w 344"/>
                <a:gd name="T35" fmla="*/ 412 h 646"/>
                <a:gd name="T36" fmla="*/ 45 w 344"/>
                <a:gd name="T37" fmla="*/ 412 h 646"/>
                <a:gd name="T38" fmla="*/ 60 w 344"/>
                <a:gd name="T39" fmla="*/ 406 h 646"/>
                <a:gd name="T40" fmla="*/ 257 w 344"/>
                <a:gd name="T41" fmla="*/ 189 h 646"/>
                <a:gd name="T42" fmla="*/ 297 w 344"/>
                <a:gd name="T43" fmla="*/ 138 h 646"/>
                <a:gd name="T44" fmla="*/ 312 w 344"/>
                <a:gd name="T45" fmla="*/ 111 h 646"/>
                <a:gd name="T46" fmla="*/ 325 w 344"/>
                <a:gd name="T47" fmla="*/ 84 h 646"/>
                <a:gd name="T48" fmla="*/ 335 w 344"/>
                <a:gd name="T49" fmla="*/ 39 h 646"/>
                <a:gd name="T50" fmla="*/ 343 w 344"/>
                <a:gd name="T51" fmla="*/ 0 h 646"/>
                <a:gd name="T52" fmla="*/ 343 w 344"/>
                <a:gd name="T53" fmla="*/ 117 h 6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344" h="646">
                  <a:moveTo>
                    <a:pt x="343" y="52"/>
                  </a:moveTo>
                  <a:lnTo>
                    <a:pt x="343" y="194"/>
                  </a:lnTo>
                  <a:lnTo>
                    <a:pt x="335" y="188"/>
                  </a:lnTo>
                  <a:lnTo>
                    <a:pt x="315" y="188"/>
                  </a:lnTo>
                  <a:lnTo>
                    <a:pt x="300" y="194"/>
                  </a:lnTo>
                  <a:lnTo>
                    <a:pt x="284" y="209"/>
                  </a:lnTo>
                  <a:lnTo>
                    <a:pt x="242" y="260"/>
                  </a:lnTo>
                  <a:lnTo>
                    <a:pt x="146" y="366"/>
                  </a:lnTo>
                  <a:lnTo>
                    <a:pt x="50" y="474"/>
                  </a:lnTo>
                  <a:lnTo>
                    <a:pt x="30" y="504"/>
                  </a:lnTo>
                  <a:lnTo>
                    <a:pt x="17" y="534"/>
                  </a:lnTo>
                  <a:lnTo>
                    <a:pt x="10" y="581"/>
                  </a:lnTo>
                  <a:lnTo>
                    <a:pt x="0" y="645"/>
                  </a:lnTo>
                  <a:lnTo>
                    <a:pt x="0" y="364"/>
                  </a:lnTo>
                  <a:lnTo>
                    <a:pt x="5" y="391"/>
                  </a:lnTo>
                  <a:lnTo>
                    <a:pt x="10" y="403"/>
                  </a:lnTo>
                  <a:lnTo>
                    <a:pt x="20" y="409"/>
                  </a:lnTo>
                  <a:lnTo>
                    <a:pt x="30" y="412"/>
                  </a:lnTo>
                  <a:lnTo>
                    <a:pt x="45" y="412"/>
                  </a:lnTo>
                  <a:lnTo>
                    <a:pt x="60" y="406"/>
                  </a:lnTo>
                  <a:lnTo>
                    <a:pt x="257" y="189"/>
                  </a:lnTo>
                  <a:lnTo>
                    <a:pt x="297" y="138"/>
                  </a:lnTo>
                  <a:lnTo>
                    <a:pt x="312" y="111"/>
                  </a:lnTo>
                  <a:lnTo>
                    <a:pt x="325" y="84"/>
                  </a:lnTo>
                  <a:lnTo>
                    <a:pt x="335" y="39"/>
                  </a:lnTo>
                  <a:lnTo>
                    <a:pt x="343" y="0"/>
                  </a:lnTo>
                  <a:lnTo>
                    <a:pt x="343" y="117"/>
                  </a:lnTo>
                </a:path>
              </a:pathLst>
            </a:custGeom>
            <a:gradFill rotWithShape="0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6396" name="Freeform 12"/>
            <p:cNvSpPr>
              <a:spLocks/>
            </p:cNvSpPr>
            <p:nvPr/>
          </p:nvSpPr>
          <p:spPr bwMode="auto">
            <a:xfrm>
              <a:off x="301" y="3932"/>
              <a:ext cx="265" cy="392"/>
            </a:xfrm>
            <a:custGeom>
              <a:avLst/>
              <a:gdLst>
                <a:gd name="T0" fmla="*/ 264 w 265"/>
                <a:gd name="T1" fmla="*/ 52 h 392"/>
                <a:gd name="T2" fmla="*/ 264 w 265"/>
                <a:gd name="T3" fmla="*/ 194 h 392"/>
                <a:gd name="T4" fmla="*/ 256 w 265"/>
                <a:gd name="T5" fmla="*/ 188 h 392"/>
                <a:gd name="T6" fmla="*/ 236 w 265"/>
                <a:gd name="T7" fmla="*/ 188 h 392"/>
                <a:gd name="T8" fmla="*/ 221 w 265"/>
                <a:gd name="T9" fmla="*/ 194 h 392"/>
                <a:gd name="T10" fmla="*/ 205 w 265"/>
                <a:gd name="T11" fmla="*/ 209 h 392"/>
                <a:gd name="T12" fmla="*/ 162 w 265"/>
                <a:gd name="T13" fmla="*/ 261 h 392"/>
                <a:gd name="T14" fmla="*/ 66 w 265"/>
                <a:gd name="T15" fmla="*/ 366 h 392"/>
                <a:gd name="T16" fmla="*/ 45 w 265"/>
                <a:gd name="T17" fmla="*/ 391 h 392"/>
                <a:gd name="T18" fmla="*/ 0 w 265"/>
                <a:gd name="T19" fmla="*/ 391 h 392"/>
                <a:gd name="T20" fmla="*/ 178 w 265"/>
                <a:gd name="T21" fmla="*/ 190 h 392"/>
                <a:gd name="T22" fmla="*/ 218 w 265"/>
                <a:gd name="T23" fmla="*/ 138 h 392"/>
                <a:gd name="T24" fmla="*/ 233 w 265"/>
                <a:gd name="T25" fmla="*/ 111 h 392"/>
                <a:gd name="T26" fmla="*/ 246 w 265"/>
                <a:gd name="T27" fmla="*/ 84 h 392"/>
                <a:gd name="T28" fmla="*/ 256 w 265"/>
                <a:gd name="T29" fmla="*/ 39 h 392"/>
                <a:gd name="T30" fmla="*/ 264 w 265"/>
                <a:gd name="T31" fmla="*/ 0 h 392"/>
                <a:gd name="T32" fmla="*/ 264 w 265"/>
                <a:gd name="T33" fmla="*/ 117 h 3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65" h="392">
                  <a:moveTo>
                    <a:pt x="264" y="52"/>
                  </a:moveTo>
                  <a:lnTo>
                    <a:pt x="264" y="194"/>
                  </a:lnTo>
                  <a:lnTo>
                    <a:pt x="256" y="188"/>
                  </a:lnTo>
                  <a:lnTo>
                    <a:pt x="236" y="188"/>
                  </a:lnTo>
                  <a:lnTo>
                    <a:pt x="221" y="194"/>
                  </a:lnTo>
                  <a:lnTo>
                    <a:pt x="205" y="209"/>
                  </a:lnTo>
                  <a:lnTo>
                    <a:pt x="162" y="261"/>
                  </a:lnTo>
                  <a:lnTo>
                    <a:pt x="66" y="366"/>
                  </a:lnTo>
                  <a:lnTo>
                    <a:pt x="45" y="391"/>
                  </a:lnTo>
                  <a:lnTo>
                    <a:pt x="0" y="391"/>
                  </a:lnTo>
                  <a:lnTo>
                    <a:pt x="178" y="190"/>
                  </a:lnTo>
                  <a:lnTo>
                    <a:pt x="218" y="138"/>
                  </a:lnTo>
                  <a:lnTo>
                    <a:pt x="233" y="111"/>
                  </a:lnTo>
                  <a:lnTo>
                    <a:pt x="246" y="84"/>
                  </a:lnTo>
                  <a:lnTo>
                    <a:pt x="256" y="39"/>
                  </a:lnTo>
                  <a:lnTo>
                    <a:pt x="264" y="0"/>
                  </a:lnTo>
                  <a:lnTo>
                    <a:pt x="264" y="117"/>
                  </a:lnTo>
                </a:path>
              </a:pathLst>
            </a:custGeom>
            <a:gradFill rotWithShape="0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6397" name="Freeform 13"/>
            <p:cNvSpPr>
              <a:spLocks/>
            </p:cNvSpPr>
            <p:nvPr/>
          </p:nvSpPr>
          <p:spPr bwMode="auto">
            <a:xfrm>
              <a:off x="222" y="2366"/>
              <a:ext cx="344" cy="645"/>
            </a:xfrm>
            <a:custGeom>
              <a:avLst/>
              <a:gdLst>
                <a:gd name="T0" fmla="*/ 343 w 344"/>
                <a:gd name="T1" fmla="*/ 52 h 645"/>
                <a:gd name="T2" fmla="*/ 343 w 344"/>
                <a:gd name="T3" fmla="*/ 194 h 645"/>
                <a:gd name="T4" fmla="*/ 335 w 344"/>
                <a:gd name="T5" fmla="*/ 188 h 645"/>
                <a:gd name="T6" fmla="*/ 315 w 344"/>
                <a:gd name="T7" fmla="*/ 188 h 645"/>
                <a:gd name="T8" fmla="*/ 300 w 344"/>
                <a:gd name="T9" fmla="*/ 194 h 645"/>
                <a:gd name="T10" fmla="*/ 284 w 344"/>
                <a:gd name="T11" fmla="*/ 209 h 645"/>
                <a:gd name="T12" fmla="*/ 242 w 344"/>
                <a:gd name="T13" fmla="*/ 260 h 645"/>
                <a:gd name="T14" fmla="*/ 146 w 344"/>
                <a:gd name="T15" fmla="*/ 365 h 645"/>
                <a:gd name="T16" fmla="*/ 50 w 344"/>
                <a:gd name="T17" fmla="*/ 473 h 645"/>
                <a:gd name="T18" fmla="*/ 30 w 344"/>
                <a:gd name="T19" fmla="*/ 504 h 645"/>
                <a:gd name="T20" fmla="*/ 17 w 344"/>
                <a:gd name="T21" fmla="*/ 534 h 645"/>
                <a:gd name="T22" fmla="*/ 10 w 344"/>
                <a:gd name="T23" fmla="*/ 580 h 645"/>
                <a:gd name="T24" fmla="*/ 0 w 344"/>
                <a:gd name="T25" fmla="*/ 644 h 645"/>
                <a:gd name="T26" fmla="*/ 0 w 344"/>
                <a:gd name="T27" fmla="*/ 364 h 645"/>
                <a:gd name="T28" fmla="*/ 5 w 344"/>
                <a:gd name="T29" fmla="*/ 391 h 645"/>
                <a:gd name="T30" fmla="*/ 10 w 344"/>
                <a:gd name="T31" fmla="*/ 403 h 645"/>
                <a:gd name="T32" fmla="*/ 20 w 344"/>
                <a:gd name="T33" fmla="*/ 409 h 645"/>
                <a:gd name="T34" fmla="*/ 30 w 344"/>
                <a:gd name="T35" fmla="*/ 412 h 645"/>
                <a:gd name="T36" fmla="*/ 45 w 344"/>
                <a:gd name="T37" fmla="*/ 412 h 645"/>
                <a:gd name="T38" fmla="*/ 60 w 344"/>
                <a:gd name="T39" fmla="*/ 406 h 645"/>
                <a:gd name="T40" fmla="*/ 257 w 344"/>
                <a:gd name="T41" fmla="*/ 189 h 645"/>
                <a:gd name="T42" fmla="*/ 297 w 344"/>
                <a:gd name="T43" fmla="*/ 138 h 645"/>
                <a:gd name="T44" fmla="*/ 312 w 344"/>
                <a:gd name="T45" fmla="*/ 111 h 645"/>
                <a:gd name="T46" fmla="*/ 325 w 344"/>
                <a:gd name="T47" fmla="*/ 84 h 645"/>
                <a:gd name="T48" fmla="*/ 335 w 344"/>
                <a:gd name="T49" fmla="*/ 39 h 645"/>
                <a:gd name="T50" fmla="*/ 343 w 344"/>
                <a:gd name="T51" fmla="*/ 0 h 645"/>
                <a:gd name="T52" fmla="*/ 343 w 344"/>
                <a:gd name="T53" fmla="*/ 117 h 6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344" h="645">
                  <a:moveTo>
                    <a:pt x="343" y="52"/>
                  </a:moveTo>
                  <a:lnTo>
                    <a:pt x="343" y="194"/>
                  </a:lnTo>
                  <a:lnTo>
                    <a:pt x="335" y="188"/>
                  </a:lnTo>
                  <a:lnTo>
                    <a:pt x="315" y="188"/>
                  </a:lnTo>
                  <a:lnTo>
                    <a:pt x="300" y="194"/>
                  </a:lnTo>
                  <a:lnTo>
                    <a:pt x="284" y="209"/>
                  </a:lnTo>
                  <a:lnTo>
                    <a:pt x="242" y="260"/>
                  </a:lnTo>
                  <a:lnTo>
                    <a:pt x="146" y="365"/>
                  </a:lnTo>
                  <a:lnTo>
                    <a:pt x="50" y="473"/>
                  </a:lnTo>
                  <a:lnTo>
                    <a:pt x="30" y="504"/>
                  </a:lnTo>
                  <a:lnTo>
                    <a:pt x="17" y="534"/>
                  </a:lnTo>
                  <a:lnTo>
                    <a:pt x="10" y="580"/>
                  </a:lnTo>
                  <a:lnTo>
                    <a:pt x="0" y="644"/>
                  </a:lnTo>
                  <a:lnTo>
                    <a:pt x="0" y="364"/>
                  </a:lnTo>
                  <a:lnTo>
                    <a:pt x="5" y="391"/>
                  </a:lnTo>
                  <a:lnTo>
                    <a:pt x="10" y="403"/>
                  </a:lnTo>
                  <a:lnTo>
                    <a:pt x="20" y="409"/>
                  </a:lnTo>
                  <a:lnTo>
                    <a:pt x="30" y="412"/>
                  </a:lnTo>
                  <a:lnTo>
                    <a:pt x="45" y="412"/>
                  </a:lnTo>
                  <a:lnTo>
                    <a:pt x="60" y="406"/>
                  </a:lnTo>
                  <a:lnTo>
                    <a:pt x="257" y="189"/>
                  </a:lnTo>
                  <a:lnTo>
                    <a:pt x="297" y="138"/>
                  </a:lnTo>
                  <a:lnTo>
                    <a:pt x="312" y="111"/>
                  </a:lnTo>
                  <a:lnTo>
                    <a:pt x="325" y="84"/>
                  </a:lnTo>
                  <a:lnTo>
                    <a:pt x="335" y="39"/>
                  </a:lnTo>
                  <a:lnTo>
                    <a:pt x="343" y="0"/>
                  </a:lnTo>
                  <a:lnTo>
                    <a:pt x="343" y="117"/>
                  </a:lnTo>
                </a:path>
              </a:pathLst>
            </a:custGeom>
            <a:gradFill rotWithShape="0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6398" name="Freeform 14"/>
            <p:cNvSpPr>
              <a:spLocks/>
            </p:cNvSpPr>
            <p:nvPr/>
          </p:nvSpPr>
          <p:spPr bwMode="auto">
            <a:xfrm>
              <a:off x="222" y="2151"/>
              <a:ext cx="346" cy="575"/>
            </a:xfrm>
            <a:custGeom>
              <a:avLst/>
              <a:gdLst>
                <a:gd name="T0" fmla="*/ 345 w 346"/>
                <a:gd name="T1" fmla="*/ 0 h 575"/>
                <a:gd name="T2" fmla="*/ 343 w 346"/>
                <a:gd name="T3" fmla="*/ 122 h 575"/>
                <a:gd name="T4" fmla="*/ 336 w 346"/>
                <a:gd name="T5" fmla="*/ 116 h 575"/>
                <a:gd name="T6" fmla="*/ 315 w 346"/>
                <a:gd name="T7" fmla="*/ 116 h 575"/>
                <a:gd name="T8" fmla="*/ 300 w 346"/>
                <a:gd name="T9" fmla="*/ 122 h 575"/>
                <a:gd name="T10" fmla="*/ 285 w 346"/>
                <a:gd name="T11" fmla="*/ 137 h 575"/>
                <a:gd name="T12" fmla="*/ 242 w 346"/>
                <a:gd name="T13" fmla="*/ 188 h 575"/>
                <a:gd name="T14" fmla="*/ 146 w 346"/>
                <a:gd name="T15" fmla="*/ 294 h 575"/>
                <a:gd name="T16" fmla="*/ 50 w 346"/>
                <a:gd name="T17" fmla="*/ 403 h 575"/>
                <a:gd name="T18" fmla="*/ 30 w 346"/>
                <a:gd name="T19" fmla="*/ 433 h 575"/>
                <a:gd name="T20" fmla="*/ 17 w 346"/>
                <a:gd name="T21" fmla="*/ 463 h 575"/>
                <a:gd name="T22" fmla="*/ 10 w 346"/>
                <a:gd name="T23" fmla="*/ 510 h 575"/>
                <a:gd name="T24" fmla="*/ 0 w 346"/>
                <a:gd name="T25" fmla="*/ 574 h 575"/>
                <a:gd name="T26" fmla="*/ 0 w 346"/>
                <a:gd name="T27" fmla="*/ 293 h 575"/>
                <a:gd name="T28" fmla="*/ 5 w 346"/>
                <a:gd name="T29" fmla="*/ 320 h 575"/>
                <a:gd name="T30" fmla="*/ 10 w 346"/>
                <a:gd name="T31" fmla="*/ 332 h 575"/>
                <a:gd name="T32" fmla="*/ 20 w 346"/>
                <a:gd name="T33" fmla="*/ 338 h 575"/>
                <a:gd name="T34" fmla="*/ 30 w 346"/>
                <a:gd name="T35" fmla="*/ 341 h 575"/>
                <a:gd name="T36" fmla="*/ 45 w 346"/>
                <a:gd name="T37" fmla="*/ 341 h 575"/>
                <a:gd name="T38" fmla="*/ 60 w 346"/>
                <a:gd name="T39" fmla="*/ 335 h 575"/>
                <a:gd name="T40" fmla="*/ 257 w 346"/>
                <a:gd name="T41" fmla="*/ 117 h 575"/>
                <a:gd name="T42" fmla="*/ 298 w 346"/>
                <a:gd name="T43" fmla="*/ 66 h 575"/>
                <a:gd name="T44" fmla="*/ 313 w 346"/>
                <a:gd name="T45" fmla="*/ 39 h 575"/>
                <a:gd name="T46" fmla="*/ 326 w 346"/>
                <a:gd name="T47" fmla="*/ 12 h 575"/>
                <a:gd name="T48" fmla="*/ 329 w 346"/>
                <a:gd name="T49" fmla="*/ 0 h 575"/>
                <a:gd name="T50" fmla="*/ 345 w 346"/>
                <a:gd name="T51" fmla="*/ 3 h 575"/>
                <a:gd name="T52" fmla="*/ 343 w 346"/>
                <a:gd name="T53" fmla="*/ 45 h 5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346" h="575">
                  <a:moveTo>
                    <a:pt x="345" y="0"/>
                  </a:moveTo>
                  <a:lnTo>
                    <a:pt x="343" y="122"/>
                  </a:lnTo>
                  <a:lnTo>
                    <a:pt x="336" y="116"/>
                  </a:lnTo>
                  <a:lnTo>
                    <a:pt x="315" y="116"/>
                  </a:lnTo>
                  <a:lnTo>
                    <a:pt x="300" y="122"/>
                  </a:lnTo>
                  <a:lnTo>
                    <a:pt x="285" y="137"/>
                  </a:lnTo>
                  <a:lnTo>
                    <a:pt x="242" y="188"/>
                  </a:lnTo>
                  <a:lnTo>
                    <a:pt x="146" y="294"/>
                  </a:lnTo>
                  <a:lnTo>
                    <a:pt x="50" y="403"/>
                  </a:lnTo>
                  <a:lnTo>
                    <a:pt x="30" y="433"/>
                  </a:lnTo>
                  <a:lnTo>
                    <a:pt x="17" y="463"/>
                  </a:lnTo>
                  <a:lnTo>
                    <a:pt x="10" y="510"/>
                  </a:lnTo>
                  <a:lnTo>
                    <a:pt x="0" y="574"/>
                  </a:lnTo>
                  <a:lnTo>
                    <a:pt x="0" y="293"/>
                  </a:lnTo>
                  <a:lnTo>
                    <a:pt x="5" y="320"/>
                  </a:lnTo>
                  <a:lnTo>
                    <a:pt x="10" y="332"/>
                  </a:lnTo>
                  <a:lnTo>
                    <a:pt x="20" y="338"/>
                  </a:lnTo>
                  <a:lnTo>
                    <a:pt x="30" y="341"/>
                  </a:lnTo>
                  <a:lnTo>
                    <a:pt x="45" y="341"/>
                  </a:lnTo>
                  <a:lnTo>
                    <a:pt x="60" y="335"/>
                  </a:lnTo>
                  <a:lnTo>
                    <a:pt x="257" y="117"/>
                  </a:lnTo>
                  <a:lnTo>
                    <a:pt x="298" y="66"/>
                  </a:lnTo>
                  <a:lnTo>
                    <a:pt x="313" y="39"/>
                  </a:lnTo>
                  <a:lnTo>
                    <a:pt x="326" y="12"/>
                  </a:lnTo>
                  <a:lnTo>
                    <a:pt x="329" y="0"/>
                  </a:lnTo>
                  <a:lnTo>
                    <a:pt x="345" y="3"/>
                  </a:lnTo>
                  <a:lnTo>
                    <a:pt x="343" y="45"/>
                  </a:lnTo>
                </a:path>
              </a:pathLst>
            </a:custGeom>
            <a:gradFill rotWithShape="0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6399" name="Rectangle 15"/>
            <p:cNvSpPr>
              <a:spLocks noChangeArrowheads="1"/>
            </p:cNvSpPr>
            <p:nvPr/>
          </p:nvSpPr>
          <p:spPr bwMode="auto">
            <a:xfrm>
              <a:off x="453" y="-3"/>
              <a:ext cx="114" cy="2170"/>
            </a:xfrm>
            <a:prstGeom prst="rect">
              <a:avLst/>
            </a:prstGeom>
            <a:gradFill rotWithShape="0">
              <a:gsLst>
                <a:gs pos="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6400" name="Rectangle 16"/>
            <p:cNvSpPr>
              <a:spLocks noChangeArrowheads="1"/>
            </p:cNvSpPr>
            <p:nvPr/>
          </p:nvSpPr>
          <p:spPr bwMode="auto">
            <a:xfrm>
              <a:off x="0" y="-3"/>
              <a:ext cx="221" cy="2170"/>
            </a:xfrm>
            <a:prstGeom prst="rect">
              <a:avLst/>
            </a:prstGeom>
            <a:gradFill rotWithShape="0">
              <a:gsLst>
                <a:gs pos="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/>
            <a:lstStyle/>
            <a:p>
              <a:pPr>
                <a:spcBef>
                  <a:spcPct val="50000"/>
                </a:spcBef>
              </a:pPr>
              <a:endParaRPr kumimoji="1" lang="ru-RU" sz="2400"/>
            </a:p>
          </p:txBody>
        </p:sp>
        <p:sp>
          <p:nvSpPr>
            <p:cNvPr id="16401" name="Rectangle 17"/>
            <p:cNvSpPr>
              <a:spLocks noChangeArrowheads="1"/>
            </p:cNvSpPr>
            <p:nvPr/>
          </p:nvSpPr>
          <p:spPr bwMode="auto">
            <a:xfrm>
              <a:off x="222" y="-3"/>
              <a:ext cx="231" cy="2170"/>
            </a:xfrm>
            <a:prstGeom prst="rect">
              <a:avLst/>
            </a:prstGeom>
            <a:gradFill rotWithShape="0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100000">
                  <a:schemeClr val="accent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6402" name="Rectangle 18"/>
            <p:cNvSpPr>
              <a:spLocks noChangeArrowheads="1"/>
            </p:cNvSpPr>
            <p:nvPr/>
          </p:nvSpPr>
          <p:spPr bwMode="auto">
            <a:xfrm>
              <a:off x="567" y="-3"/>
              <a:ext cx="204" cy="2170"/>
            </a:xfrm>
            <a:prstGeom prst="rect">
              <a:avLst/>
            </a:prstGeom>
            <a:gradFill rotWithShape="0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100000">
                  <a:schemeClr val="accent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/>
            <a:lstStyle/>
            <a:p>
              <a:pPr>
                <a:spcBef>
                  <a:spcPct val="50000"/>
                </a:spcBef>
              </a:pPr>
              <a:endParaRPr kumimoji="1" lang="ru-RU" sz="2400"/>
            </a:p>
          </p:txBody>
        </p:sp>
        <p:sp>
          <p:nvSpPr>
            <p:cNvPr id="16403" name="Freeform 19"/>
            <p:cNvSpPr>
              <a:spLocks/>
            </p:cNvSpPr>
            <p:nvPr/>
          </p:nvSpPr>
          <p:spPr bwMode="auto">
            <a:xfrm>
              <a:off x="222" y="497"/>
              <a:ext cx="344" cy="646"/>
            </a:xfrm>
            <a:custGeom>
              <a:avLst/>
              <a:gdLst>
                <a:gd name="T0" fmla="*/ 343 w 344"/>
                <a:gd name="T1" fmla="*/ 52 h 646"/>
                <a:gd name="T2" fmla="*/ 343 w 344"/>
                <a:gd name="T3" fmla="*/ 194 h 646"/>
                <a:gd name="T4" fmla="*/ 335 w 344"/>
                <a:gd name="T5" fmla="*/ 188 h 646"/>
                <a:gd name="T6" fmla="*/ 315 w 344"/>
                <a:gd name="T7" fmla="*/ 188 h 646"/>
                <a:gd name="T8" fmla="*/ 300 w 344"/>
                <a:gd name="T9" fmla="*/ 194 h 646"/>
                <a:gd name="T10" fmla="*/ 284 w 344"/>
                <a:gd name="T11" fmla="*/ 209 h 646"/>
                <a:gd name="T12" fmla="*/ 242 w 344"/>
                <a:gd name="T13" fmla="*/ 260 h 646"/>
                <a:gd name="T14" fmla="*/ 146 w 344"/>
                <a:gd name="T15" fmla="*/ 366 h 646"/>
                <a:gd name="T16" fmla="*/ 50 w 344"/>
                <a:gd name="T17" fmla="*/ 474 h 646"/>
                <a:gd name="T18" fmla="*/ 30 w 344"/>
                <a:gd name="T19" fmla="*/ 504 h 646"/>
                <a:gd name="T20" fmla="*/ 17 w 344"/>
                <a:gd name="T21" fmla="*/ 534 h 646"/>
                <a:gd name="T22" fmla="*/ 10 w 344"/>
                <a:gd name="T23" fmla="*/ 581 h 646"/>
                <a:gd name="T24" fmla="*/ 0 w 344"/>
                <a:gd name="T25" fmla="*/ 645 h 646"/>
                <a:gd name="T26" fmla="*/ 0 w 344"/>
                <a:gd name="T27" fmla="*/ 364 h 646"/>
                <a:gd name="T28" fmla="*/ 5 w 344"/>
                <a:gd name="T29" fmla="*/ 391 h 646"/>
                <a:gd name="T30" fmla="*/ 10 w 344"/>
                <a:gd name="T31" fmla="*/ 403 h 646"/>
                <a:gd name="T32" fmla="*/ 20 w 344"/>
                <a:gd name="T33" fmla="*/ 409 h 646"/>
                <a:gd name="T34" fmla="*/ 30 w 344"/>
                <a:gd name="T35" fmla="*/ 412 h 646"/>
                <a:gd name="T36" fmla="*/ 45 w 344"/>
                <a:gd name="T37" fmla="*/ 412 h 646"/>
                <a:gd name="T38" fmla="*/ 60 w 344"/>
                <a:gd name="T39" fmla="*/ 406 h 646"/>
                <a:gd name="T40" fmla="*/ 257 w 344"/>
                <a:gd name="T41" fmla="*/ 189 h 646"/>
                <a:gd name="T42" fmla="*/ 297 w 344"/>
                <a:gd name="T43" fmla="*/ 138 h 646"/>
                <a:gd name="T44" fmla="*/ 312 w 344"/>
                <a:gd name="T45" fmla="*/ 111 h 646"/>
                <a:gd name="T46" fmla="*/ 325 w 344"/>
                <a:gd name="T47" fmla="*/ 84 h 646"/>
                <a:gd name="T48" fmla="*/ 335 w 344"/>
                <a:gd name="T49" fmla="*/ 39 h 646"/>
                <a:gd name="T50" fmla="*/ 343 w 344"/>
                <a:gd name="T51" fmla="*/ 0 h 646"/>
                <a:gd name="T52" fmla="*/ 343 w 344"/>
                <a:gd name="T53" fmla="*/ 117 h 6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344" h="646">
                  <a:moveTo>
                    <a:pt x="343" y="52"/>
                  </a:moveTo>
                  <a:lnTo>
                    <a:pt x="343" y="194"/>
                  </a:lnTo>
                  <a:lnTo>
                    <a:pt x="335" y="188"/>
                  </a:lnTo>
                  <a:lnTo>
                    <a:pt x="315" y="188"/>
                  </a:lnTo>
                  <a:lnTo>
                    <a:pt x="300" y="194"/>
                  </a:lnTo>
                  <a:lnTo>
                    <a:pt x="284" y="209"/>
                  </a:lnTo>
                  <a:lnTo>
                    <a:pt x="242" y="260"/>
                  </a:lnTo>
                  <a:lnTo>
                    <a:pt x="146" y="366"/>
                  </a:lnTo>
                  <a:lnTo>
                    <a:pt x="50" y="474"/>
                  </a:lnTo>
                  <a:lnTo>
                    <a:pt x="30" y="504"/>
                  </a:lnTo>
                  <a:lnTo>
                    <a:pt x="17" y="534"/>
                  </a:lnTo>
                  <a:lnTo>
                    <a:pt x="10" y="581"/>
                  </a:lnTo>
                  <a:lnTo>
                    <a:pt x="0" y="645"/>
                  </a:lnTo>
                  <a:lnTo>
                    <a:pt x="0" y="364"/>
                  </a:lnTo>
                  <a:lnTo>
                    <a:pt x="5" y="391"/>
                  </a:lnTo>
                  <a:lnTo>
                    <a:pt x="10" y="403"/>
                  </a:lnTo>
                  <a:lnTo>
                    <a:pt x="20" y="409"/>
                  </a:lnTo>
                  <a:lnTo>
                    <a:pt x="30" y="412"/>
                  </a:lnTo>
                  <a:lnTo>
                    <a:pt x="45" y="412"/>
                  </a:lnTo>
                  <a:lnTo>
                    <a:pt x="60" y="406"/>
                  </a:lnTo>
                  <a:lnTo>
                    <a:pt x="257" y="189"/>
                  </a:lnTo>
                  <a:lnTo>
                    <a:pt x="297" y="138"/>
                  </a:lnTo>
                  <a:lnTo>
                    <a:pt x="312" y="111"/>
                  </a:lnTo>
                  <a:lnTo>
                    <a:pt x="325" y="84"/>
                  </a:lnTo>
                  <a:lnTo>
                    <a:pt x="335" y="39"/>
                  </a:lnTo>
                  <a:lnTo>
                    <a:pt x="343" y="0"/>
                  </a:lnTo>
                  <a:lnTo>
                    <a:pt x="343" y="117"/>
                  </a:lnTo>
                </a:path>
              </a:pathLst>
            </a:custGeom>
            <a:gradFill rotWithShape="0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6404" name="Freeform 20"/>
            <p:cNvSpPr>
              <a:spLocks/>
            </p:cNvSpPr>
            <p:nvPr/>
          </p:nvSpPr>
          <p:spPr bwMode="auto">
            <a:xfrm>
              <a:off x="222" y="754"/>
              <a:ext cx="344" cy="645"/>
            </a:xfrm>
            <a:custGeom>
              <a:avLst/>
              <a:gdLst>
                <a:gd name="T0" fmla="*/ 343 w 344"/>
                <a:gd name="T1" fmla="*/ 52 h 645"/>
                <a:gd name="T2" fmla="*/ 343 w 344"/>
                <a:gd name="T3" fmla="*/ 194 h 645"/>
                <a:gd name="T4" fmla="*/ 335 w 344"/>
                <a:gd name="T5" fmla="*/ 188 h 645"/>
                <a:gd name="T6" fmla="*/ 315 w 344"/>
                <a:gd name="T7" fmla="*/ 188 h 645"/>
                <a:gd name="T8" fmla="*/ 300 w 344"/>
                <a:gd name="T9" fmla="*/ 194 h 645"/>
                <a:gd name="T10" fmla="*/ 284 w 344"/>
                <a:gd name="T11" fmla="*/ 209 h 645"/>
                <a:gd name="T12" fmla="*/ 242 w 344"/>
                <a:gd name="T13" fmla="*/ 260 h 645"/>
                <a:gd name="T14" fmla="*/ 146 w 344"/>
                <a:gd name="T15" fmla="*/ 365 h 645"/>
                <a:gd name="T16" fmla="*/ 50 w 344"/>
                <a:gd name="T17" fmla="*/ 473 h 645"/>
                <a:gd name="T18" fmla="*/ 30 w 344"/>
                <a:gd name="T19" fmla="*/ 504 h 645"/>
                <a:gd name="T20" fmla="*/ 17 w 344"/>
                <a:gd name="T21" fmla="*/ 534 h 645"/>
                <a:gd name="T22" fmla="*/ 10 w 344"/>
                <a:gd name="T23" fmla="*/ 580 h 645"/>
                <a:gd name="T24" fmla="*/ 0 w 344"/>
                <a:gd name="T25" fmla="*/ 644 h 645"/>
                <a:gd name="T26" fmla="*/ 0 w 344"/>
                <a:gd name="T27" fmla="*/ 364 h 645"/>
                <a:gd name="T28" fmla="*/ 5 w 344"/>
                <a:gd name="T29" fmla="*/ 391 h 645"/>
                <a:gd name="T30" fmla="*/ 10 w 344"/>
                <a:gd name="T31" fmla="*/ 403 h 645"/>
                <a:gd name="T32" fmla="*/ 20 w 344"/>
                <a:gd name="T33" fmla="*/ 409 h 645"/>
                <a:gd name="T34" fmla="*/ 30 w 344"/>
                <a:gd name="T35" fmla="*/ 412 h 645"/>
                <a:gd name="T36" fmla="*/ 45 w 344"/>
                <a:gd name="T37" fmla="*/ 412 h 645"/>
                <a:gd name="T38" fmla="*/ 60 w 344"/>
                <a:gd name="T39" fmla="*/ 406 h 645"/>
                <a:gd name="T40" fmla="*/ 257 w 344"/>
                <a:gd name="T41" fmla="*/ 189 h 645"/>
                <a:gd name="T42" fmla="*/ 297 w 344"/>
                <a:gd name="T43" fmla="*/ 138 h 645"/>
                <a:gd name="T44" fmla="*/ 312 w 344"/>
                <a:gd name="T45" fmla="*/ 111 h 645"/>
                <a:gd name="T46" fmla="*/ 325 w 344"/>
                <a:gd name="T47" fmla="*/ 84 h 645"/>
                <a:gd name="T48" fmla="*/ 335 w 344"/>
                <a:gd name="T49" fmla="*/ 39 h 645"/>
                <a:gd name="T50" fmla="*/ 343 w 344"/>
                <a:gd name="T51" fmla="*/ 0 h 645"/>
                <a:gd name="T52" fmla="*/ 343 w 344"/>
                <a:gd name="T53" fmla="*/ 117 h 6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344" h="645">
                  <a:moveTo>
                    <a:pt x="343" y="52"/>
                  </a:moveTo>
                  <a:lnTo>
                    <a:pt x="343" y="194"/>
                  </a:lnTo>
                  <a:lnTo>
                    <a:pt x="335" y="188"/>
                  </a:lnTo>
                  <a:lnTo>
                    <a:pt x="315" y="188"/>
                  </a:lnTo>
                  <a:lnTo>
                    <a:pt x="300" y="194"/>
                  </a:lnTo>
                  <a:lnTo>
                    <a:pt x="284" y="209"/>
                  </a:lnTo>
                  <a:lnTo>
                    <a:pt x="242" y="260"/>
                  </a:lnTo>
                  <a:lnTo>
                    <a:pt x="146" y="365"/>
                  </a:lnTo>
                  <a:lnTo>
                    <a:pt x="50" y="473"/>
                  </a:lnTo>
                  <a:lnTo>
                    <a:pt x="30" y="504"/>
                  </a:lnTo>
                  <a:lnTo>
                    <a:pt x="17" y="534"/>
                  </a:lnTo>
                  <a:lnTo>
                    <a:pt x="10" y="580"/>
                  </a:lnTo>
                  <a:lnTo>
                    <a:pt x="0" y="644"/>
                  </a:lnTo>
                  <a:lnTo>
                    <a:pt x="0" y="364"/>
                  </a:lnTo>
                  <a:lnTo>
                    <a:pt x="5" y="391"/>
                  </a:lnTo>
                  <a:lnTo>
                    <a:pt x="10" y="403"/>
                  </a:lnTo>
                  <a:lnTo>
                    <a:pt x="20" y="409"/>
                  </a:lnTo>
                  <a:lnTo>
                    <a:pt x="30" y="412"/>
                  </a:lnTo>
                  <a:lnTo>
                    <a:pt x="45" y="412"/>
                  </a:lnTo>
                  <a:lnTo>
                    <a:pt x="60" y="406"/>
                  </a:lnTo>
                  <a:lnTo>
                    <a:pt x="257" y="189"/>
                  </a:lnTo>
                  <a:lnTo>
                    <a:pt x="297" y="138"/>
                  </a:lnTo>
                  <a:lnTo>
                    <a:pt x="312" y="111"/>
                  </a:lnTo>
                  <a:lnTo>
                    <a:pt x="325" y="84"/>
                  </a:lnTo>
                  <a:lnTo>
                    <a:pt x="335" y="39"/>
                  </a:lnTo>
                  <a:lnTo>
                    <a:pt x="343" y="0"/>
                  </a:lnTo>
                  <a:lnTo>
                    <a:pt x="343" y="117"/>
                  </a:lnTo>
                </a:path>
              </a:pathLst>
            </a:custGeom>
            <a:gradFill rotWithShape="0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6405" name="Freeform 21"/>
            <p:cNvSpPr>
              <a:spLocks/>
            </p:cNvSpPr>
            <p:nvPr/>
          </p:nvSpPr>
          <p:spPr bwMode="auto">
            <a:xfrm>
              <a:off x="222" y="1010"/>
              <a:ext cx="344" cy="645"/>
            </a:xfrm>
            <a:custGeom>
              <a:avLst/>
              <a:gdLst>
                <a:gd name="T0" fmla="*/ 343 w 344"/>
                <a:gd name="T1" fmla="*/ 52 h 645"/>
                <a:gd name="T2" fmla="*/ 343 w 344"/>
                <a:gd name="T3" fmla="*/ 194 h 645"/>
                <a:gd name="T4" fmla="*/ 335 w 344"/>
                <a:gd name="T5" fmla="*/ 188 h 645"/>
                <a:gd name="T6" fmla="*/ 315 w 344"/>
                <a:gd name="T7" fmla="*/ 188 h 645"/>
                <a:gd name="T8" fmla="*/ 300 w 344"/>
                <a:gd name="T9" fmla="*/ 194 h 645"/>
                <a:gd name="T10" fmla="*/ 284 w 344"/>
                <a:gd name="T11" fmla="*/ 209 h 645"/>
                <a:gd name="T12" fmla="*/ 242 w 344"/>
                <a:gd name="T13" fmla="*/ 260 h 645"/>
                <a:gd name="T14" fmla="*/ 146 w 344"/>
                <a:gd name="T15" fmla="*/ 365 h 645"/>
                <a:gd name="T16" fmla="*/ 50 w 344"/>
                <a:gd name="T17" fmla="*/ 473 h 645"/>
                <a:gd name="T18" fmla="*/ 30 w 344"/>
                <a:gd name="T19" fmla="*/ 504 h 645"/>
                <a:gd name="T20" fmla="*/ 17 w 344"/>
                <a:gd name="T21" fmla="*/ 534 h 645"/>
                <a:gd name="T22" fmla="*/ 10 w 344"/>
                <a:gd name="T23" fmla="*/ 580 h 645"/>
                <a:gd name="T24" fmla="*/ 0 w 344"/>
                <a:gd name="T25" fmla="*/ 644 h 645"/>
                <a:gd name="T26" fmla="*/ 0 w 344"/>
                <a:gd name="T27" fmla="*/ 364 h 645"/>
                <a:gd name="T28" fmla="*/ 5 w 344"/>
                <a:gd name="T29" fmla="*/ 391 h 645"/>
                <a:gd name="T30" fmla="*/ 10 w 344"/>
                <a:gd name="T31" fmla="*/ 403 h 645"/>
                <a:gd name="T32" fmla="*/ 20 w 344"/>
                <a:gd name="T33" fmla="*/ 409 h 645"/>
                <a:gd name="T34" fmla="*/ 30 w 344"/>
                <a:gd name="T35" fmla="*/ 412 h 645"/>
                <a:gd name="T36" fmla="*/ 45 w 344"/>
                <a:gd name="T37" fmla="*/ 412 h 645"/>
                <a:gd name="T38" fmla="*/ 60 w 344"/>
                <a:gd name="T39" fmla="*/ 406 h 645"/>
                <a:gd name="T40" fmla="*/ 257 w 344"/>
                <a:gd name="T41" fmla="*/ 189 h 645"/>
                <a:gd name="T42" fmla="*/ 297 w 344"/>
                <a:gd name="T43" fmla="*/ 138 h 645"/>
                <a:gd name="T44" fmla="*/ 312 w 344"/>
                <a:gd name="T45" fmla="*/ 111 h 645"/>
                <a:gd name="T46" fmla="*/ 325 w 344"/>
                <a:gd name="T47" fmla="*/ 84 h 645"/>
                <a:gd name="T48" fmla="*/ 335 w 344"/>
                <a:gd name="T49" fmla="*/ 39 h 645"/>
                <a:gd name="T50" fmla="*/ 343 w 344"/>
                <a:gd name="T51" fmla="*/ 0 h 645"/>
                <a:gd name="T52" fmla="*/ 343 w 344"/>
                <a:gd name="T53" fmla="*/ 117 h 6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344" h="645">
                  <a:moveTo>
                    <a:pt x="343" y="52"/>
                  </a:moveTo>
                  <a:lnTo>
                    <a:pt x="343" y="194"/>
                  </a:lnTo>
                  <a:lnTo>
                    <a:pt x="335" y="188"/>
                  </a:lnTo>
                  <a:lnTo>
                    <a:pt x="315" y="188"/>
                  </a:lnTo>
                  <a:lnTo>
                    <a:pt x="300" y="194"/>
                  </a:lnTo>
                  <a:lnTo>
                    <a:pt x="284" y="209"/>
                  </a:lnTo>
                  <a:lnTo>
                    <a:pt x="242" y="260"/>
                  </a:lnTo>
                  <a:lnTo>
                    <a:pt x="146" y="365"/>
                  </a:lnTo>
                  <a:lnTo>
                    <a:pt x="50" y="473"/>
                  </a:lnTo>
                  <a:lnTo>
                    <a:pt x="30" y="504"/>
                  </a:lnTo>
                  <a:lnTo>
                    <a:pt x="17" y="534"/>
                  </a:lnTo>
                  <a:lnTo>
                    <a:pt x="10" y="580"/>
                  </a:lnTo>
                  <a:lnTo>
                    <a:pt x="0" y="644"/>
                  </a:lnTo>
                  <a:lnTo>
                    <a:pt x="0" y="364"/>
                  </a:lnTo>
                  <a:lnTo>
                    <a:pt x="5" y="391"/>
                  </a:lnTo>
                  <a:lnTo>
                    <a:pt x="10" y="403"/>
                  </a:lnTo>
                  <a:lnTo>
                    <a:pt x="20" y="409"/>
                  </a:lnTo>
                  <a:lnTo>
                    <a:pt x="30" y="412"/>
                  </a:lnTo>
                  <a:lnTo>
                    <a:pt x="45" y="412"/>
                  </a:lnTo>
                  <a:lnTo>
                    <a:pt x="60" y="406"/>
                  </a:lnTo>
                  <a:lnTo>
                    <a:pt x="257" y="189"/>
                  </a:lnTo>
                  <a:lnTo>
                    <a:pt x="297" y="138"/>
                  </a:lnTo>
                  <a:lnTo>
                    <a:pt x="312" y="111"/>
                  </a:lnTo>
                  <a:lnTo>
                    <a:pt x="325" y="84"/>
                  </a:lnTo>
                  <a:lnTo>
                    <a:pt x="335" y="39"/>
                  </a:lnTo>
                  <a:lnTo>
                    <a:pt x="343" y="0"/>
                  </a:lnTo>
                  <a:lnTo>
                    <a:pt x="343" y="117"/>
                  </a:lnTo>
                </a:path>
              </a:pathLst>
            </a:custGeom>
            <a:gradFill rotWithShape="0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6406" name="Freeform 22"/>
            <p:cNvSpPr>
              <a:spLocks/>
            </p:cNvSpPr>
            <p:nvPr/>
          </p:nvSpPr>
          <p:spPr bwMode="auto">
            <a:xfrm>
              <a:off x="222" y="1266"/>
              <a:ext cx="344" cy="646"/>
            </a:xfrm>
            <a:custGeom>
              <a:avLst/>
              <a:gdLst>
                <a:gd name="T0" fmla="*/ 343 w 344"/>
                <a:gd name="T1" fmla="*/ 52 h 646"/>
                <a:gd name="T2" fmla="*/ 343 w 344"/>
                <a:gd name="T3" fmla="*/ 194 h 646"/>
                <a:gd name="T4" fmla="*/ 335 w 344"/>
                <a:gd name="T5" fmla="*/ 188 h 646"/>
                <a:gd name="T6" fmla="*/ 315 w 344"/>
                <a:gd name="T7" fmla="*/ 188 h 646"/>
                <a:gd name="T8" fmla="*/ 300 w 344"/>
                <a:gd name="T9" fmla="*/ 194 h 646"/>
                <a:gd name="T10" fmla="*/ 284 w 344"/>
                <a:gd name="T11" fmla="*/ 209 h 646"/>
                <a:gd name="T12" fmla="*/ 242 w 344"/>
                <a:gd name="T13" fmla="*/ 260 h 646"/>
                <a:gd name="T14" fmla="*/ 146 w 344"/>
                <a:gd name="T15" fmla="*/ 366 h 646"/>
                <a:gd name="T16" fmla="*/ 50 w 344"/>
                <a:gd name="T17" fmla="*/ 474 h 646"/>
                <a:gd name="T18" fmla="*/ 30 w 344"/>
                <a:gd name="T19" fmla="*/ 504 h 646"/>
                <a:gd name="T20" fmla="*/ 17 w 344"/>
                <a:gd name="T21" fmla="*/ 534 h 646"/>
                <a:gd name="T22" fmla="*/ 10 w 344"/>
                <a:gd name="T23" fmla="*/ 581 h 646"/>
                <a:gd name="T24" fmla="*/ 0 w 344"/>
                <a:gd name="T25" fmla="*/ 645 h 646"/>
                <a:gd name="T26" fmla="*/ 0 w 344"/>
                <a:gd name="T27" fmla="*/ 364 h 646"/>
                <a:gd name="T28" fmla="*/ 5 w 344"/>
                <a:gd name="T29" fmla="*/ 391 h 646"/>
                <a:gd name="T30" fmla="*/ 10 w 344"/>
                <a:gd name="T31" fmla="*/ 403 h 646"/>
                <a:gd name="T32" fmla="*/ 20 w 344"/>
                <a:gd name="T33" fmla="*/ 409 h 646"/>
                <a:gd name="T34" fmla="*/ 30 w 344"/>
                <a:gd name="T35" fmla="*/ 412 h 646"/>
                <a:gd name="T36" fmla="*/ 45 w 344"/>
                <a:gd name="T37" fmla="*/ 412 h 646"/>
                <a:gd name="T38" fmla="*/ 60 w 344"/>
                <a:gd name="T39" fmla="*/ 406 h 646"/>
                <a:gd name="T40" fmla="*/ 257 w 344"/>
                <a:gd name="T41" fmla="*/ 189 h 646"/>
                <a:gd name="T42" fmla="*/ 297 w 344"/>
                <a:gd name="T43" fmla="*/ 138 h 646"/>
                <a:gd name="T44" fmla="*/ 312 w 344"/>
                <a:gd name="T45" fmla="*/ 111 h 646"/>
                <a:gd name="T46" fmla="*/ 325 w 344"/>
                <a:gd name="T47" fmla="*/ 84 h 646"/>
                <a:gd name="T48" fmla="*/ 335 w 344"/>
                <a:gd name="T49" fmla="*/ 39 h 646"/>
                <a:gd name="T50" fmla="*/ 343 w 344"/>
                <a:gd name="T51" fmla="*/ 0 h 646"/>
                <a:gd name="T52" fmla="*/ 343 w 344"/>
                <a:gd name="T53" fmla="*/ 117 h 6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344" h="646">
                  <a:moveTo>
                    <a:pt x="343" y="52"/>
                  </a:moveTo>
                  <a:lnTo>
                    <a:pt x="343" y="194"/>
                  </a:lnTo>
                  <a:lnTo>
                    <a:pt x="335" y="188"/>
                  </a:lnTo>
                  <a:lnTo>
                    <a:pt x="315" y="188"/>
                  </a:lnTo>
                  <a:lnTo>
                    <a:pt x="300" y="194"/>
                  </a:lnTo>
                  <a:lnTo>
                    <a:pt x="284" y="209"/>
                  </a:lnTo>
                  <a:lnTo>
                    <a:pt x="242" y="260"/>
                  </a:lnTo>
                  <a:lnTo>
                    <a:pt x="146" y="366"/>
                  </a:lnTo>
                  <a:lnTo>
                    <a:pt x="50" y="474"/>
                  </a:lnTo>
                  <a:lnTo>
                    <a:pt x="30" y="504"/>
                  </a:lnTo>
                  <a:lnTo>
                    <a:pt x="17" y="534"/>
                  </a:lnTo>
                  <a:lnTo>
                    <a:pt x="10" y="581"/>
                  </a:lnTo>
                  <a:lnTo>
                    <a:pt x="0" y="645"/>
                  </a:lnTo>
                  <a:lnTo>
                    <a:pt x="0" y="364"/>
                  </a:lnTo>
                  <a:lnTo>
                    <a:pt x="5" y="391"/>
                  </a:lnTo>
                  <a:lnTo>
                    <a:pt x="10" y="403"/>
                  </a:lnTo>
                  <a:lnTo>
                    <a:pt x="20" y="409"/>
                  </a:lnTo>
                  <a:lnTo>
                    <a:pt x="30" y="412"/>
                  </a:lnTo>
                  <a:lnTo>
                    <a:pt x="45" y="412"/>
                  </a:lnTo>
                  <a:lnTo>
                    <a:pt x="60" y="406"/>
                  </a:lnTo>
                  <a:lnTo>
                    <a:pt x="257" y="189"/>
                  </a:lnTo>
                  <a:lnTo>
                    <a:pt x="297" y="138"/>
                  </a:lnTo>
                  <a:lnTo>
                    <a:pt x="312" y="111"/>
                  </a:lnTo>
                  <a:lnTo>
                    <a:pt x="325" y="84"/>
                  </a:lnTo>
                  <a:lnTo>
                    <a:pt x="335" y="39"/>
                  </a:lnTo>
                  <a:lnTo>
                    <a:pt x="343" y="0"/>
                  </a:lnTo>
                  <a:lnTo>
                    <a:pt x="343" y="117"/>
                  </a:lnTo>
                </a:path>
              </a:pathLst>
            </a:custGeom>
            <a:gradFill rotWithShape="0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6407" name="Freeform 23"/>
            <p:cNvSpPr>
              <a:spLocks/>
            </p:cNvSpPr>
            <p:nvPr/>
          </p:nvSpPr>
          <p:spPr bwMode="auto">
            <a:xfrm>
              <a:off x="222" y="1522"/>
              <a:ext cx="344" cy="647"/>
            </a:xfrm>
            <a:custGeom>
              <a:avLst/>
              <a:gdLst>
                <a:gd name="T0" fmla="*/ 343 w 344"/>
                <a:gd name="T1" fmla="*/ 52 h 647"/>
                <a:gd name="T2" fmla="*/ 343 w 344"/>
                <a:gd name="T3" fmla="*/ 194 h 647"/>
                <a:gd name="T4" fmla="*/ 335 w 344"/>
                <a:gd name="T5" fmla="*/ 188 h 647"/>
                <a:gd name="T6" fmla="*/ 315 w 344"/>
                <a:gd name="T7" fmla="*/ 188 h 647"/>
                <a:gd name="T8" fmla="*/ 300 w 344"/>
                <a:gd name="T9" fmla="*/ 194 h 647"/>
                <a:gd name="T10" fmla="*/ 284 w 344"/>
                <a:gd name="T11" fmla="*/ 209 h 647"/>
                <a:gd name="T12" fmla="*/ 242 w 344"/>
                <a:gd name="T13" fmla="*/ 261 h 647"/>
                <a:gd name="T14" fmla="*/ 146 w 344"/>
                <a:gd name="T15" fmla="*/ 366 h 647"/>
                <a:gd name="T16" fmla="*/ 50 w 344"/>
                <a:gd name="T17" fmla="*/ 475 h 647"/>
                <a:gd name="T18" fmla="*/ 30 w 344"/>
                <a:gd name="T19" fmla="*/ 505 h 647"/>
                <a:gd name="T20" fmla="*/ 17 w 344"/>
                <a:gd name="T21" fmla="*/ 535 h 647"/>
                <a:gd name="T22" fmla="*/ 10 w 344"/>
                <a:gd name="T23" fmla="*/ 582 h 647"/>
                <a:gd name="T24" fmla="*/ 0 w 344"/>
                <a:gd name="T25" fmla="*/ 646 h 647"/>
                <a:gd name="T26" fmla="*/ 0 w 344"/>
                <a:gd name="T27" fmla="*/ 365 h 647"/>
                <a:gd name="T28" fmla="*/ 5 w 344"/>
                <a:gd name="T29" fmla="*/ 392 h 647"/>
                <a:gd name="T30" fmla="*/ 10 w 344"/>
                <a:gd name="T31" fmla="*/ 404 h 647"/>
                <a:gd name="T32" fmla="*/ 20 w 344"/>
                <a:gd name="T33" fmla="*/ 410 h 647"/>
                <a:gd name="T34" fmla="*/ 30 w 344"/>
                <a:gd name="T35" fmla="*/ 413 h 647"/>
                <a:gd name="T36" fmla="*/ 45 w 344"/>
                <a:gd name="T37" fmla="*/ 413 h 647"/>
                <a:gd name="T38" fmla="*/ 60 w 344"/>
                <a:gd name="T39" fmla="*/ 407 h 647"/>
                <a:gd name="T40" fmla="*/ 257 w 344"/>
                <a:gd name="T41" fmla="*/ 190 h 647"/>
                <a:gd name="T42" fmla="*/ 297 w 344"/>
                <a:gd name="T43" fmla="*/ 138 h 647"/>
                <a:gd name="T44" fmla="*/ 312 w 344"/>
                <a:gd name="T45" fmla="*/ 111 h 647"/>
                <a:gd name="T46" fmla="*/ 325 w 344"/>
                <a:gd name="T47" fmla="*/ 84 h 647"/>
                <a:gd name="T48" fmla="*/ 335 w 344"/>
                <a:gd name="T49" fmla="*/ 39 h 647"/>
                <a:gd name="T50" fmla="*/ 343 w 344"/>
                <a:gd name="T51" fmla="*/ 0 h 647"/>
                <a:gd name="T52" fmla="*/ 343 w 344"/>
                <a:gd name="T53" fmla="*/ 117 h 6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344" h="647">
                  <a:moveTo>
                    <a:pt x="343" y="52"/>
                  </a:moveTo>
                  <a:lnTo>
                    <a:pt x="343" y="194"/>
                  </a:lnTo>
                  <a:lnTo>
                    <a:pt x="335" y="188"/>
                  </a:lnTo>
                  <a:lnTo>
                    <a:pt x="315" y="188"/>
                  </a:lnTo>
                  <a:lnTo>
                    <a:pt x="300" y="194"/>
                  </a:lnTo>
                  <a:lnTo>
                    <a:pt x="284" y="209"/>
                  </a:lnTo>
                  <a:lnTo>
                    <a:pt x="242" y="261"/>
                  </a:lnTo>
                  <a:lnTo>
                    <a:pt x="146" y="366"/>
                  </a:lnTo>
                  <a:lnTo>
                    <a:pt x="50" y="475"/>
                  </a:lnTo>
                  <a:lnTo>
                    <a:pt x="30" y="505"/>
                  </a:lnTo>
                  <a:lnTo>
                    <a:pt x="17" y="535"/>
                  </a:lnTo>
                  <a:lnTo>
                    <a:pt x="10" y="582"/>
                  </a:lnTo>
                  <a:lnTo>
                    <a:pt x="0" y="646"/>
                  </a:lnTo>
                  <a:lnTo>
                    <a:pt x="0" y="365"/>
                  </a:lnTo>
                  <a:lnTo>
                    <a:pt x="5" y="392"/>
                  </a:lnTo>
                  <a:lnTo>
                    <a:pt x="10" y="404"/>
                  </a:lnTo>
                  <a:lnTo>
                    <a:pt x="20" y="410"/>
                  </a:lnTo>
                  <a:lnTo>
                    <a:pt x="30" y="413"/>
                  </a:lnTo>
                  <a:lnTo>
                    <a:pt x="45" y="413"/>
                  </a:lnTo>
                  <a:lnTo>
                    <a:pt x="60" y="407"/>
                  </a:lnTo>
                  <a:lnTo>
                    <a:pt x="257" y="190"/>
                  </a:lnTo>
                  <a:lnTo>
                    <a:pt x="297" y="138"/>
                  </a:lnTo>
                  <a:lnTo>
                    <a:pt x="312" y="111"/>
                  </a:lnTo>
                  <a:lnTo>
                    <a:pt x="325" y="84"/>
                  </a:lnTo>
                  <a:lnTo>
                    <a:pt x="335" y="39"/>
                  </a:lnTo>
                  <a:lnTo>
                    <a:pt x="343" y="0"/>
                  </a:lnTo>
                  <a:lnTo>
                    <a:pt x="343" y="117"/>
                  </a:lnTo>
                </a:path>
              </a:pathLst>
            </a:custGeom>
            <a:gradFill rotWithShape="0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6408" name="Freeform 24"/>
            <p:cNvSpPr>
              <a:spLocks/>
            </p:cNvSpPr>
            <p:nvPr/>
          </p:nvSpPr>
          <p:spPr bwMode="auto">
            <a:xfrm>
              <a:off x="219" y="4178"/>
              <a:ext cx="349" cy="149"/>
            </a:xfrm>
            <a:custGeom>
              <a:avLst/>
              <a:gdLst>
                <a:gd name="T0" fmla="*/ 345 w 349"/>
                <a:gd name="T1" fmla="*/ 52 h 149"/>
                <a:gd name="T2" fmla="*/ 348 w 349"/>
                <a:gd name="T3" fmla="*/ 144 h 149"/>
                <a:gd name="T4" fmla="*/ 0 w 349"/>
                <a:gd name="T5" fmla="*/ 148 h 149"/>
                <a:gd name="T6" fmla="*/ 299 w 349"/>
                <a:gd name="T7" fmla="*/ 143 h 149"/>
                <a:gd name="T8" fmla="*/ 315 w 349"/>
                <a:gd name="T9" fmla="*/ 111 h 149"/>
                <a:gd name="T10" fmla="*/ 328 w 349"/>
                <a:gd name="T11" fmla="*/ 84 h 149"/>
                <a:gd name="T12" fmla="*/ 338 w 349"/>
                <a:gd name="T13" fmla="*/ 39 h 149"/>
                <a:gd name="T14" fmla="*/ 345 w 349"/>
                <a:gd name="T15" fmla="*/ 0 h 149"/>
                <a:gd name="T16" fmla="*/ 345 w 349"/>
                <a:gd name="T17" fmla="*/ 117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49" h="149">
                  <a:moveTo>
                    <a:pt x="345" y="52"/>
                  </a:moveTo>
                  <a:lnTo>
                    <a:pt x="348" y="144"/>
                  </a:lnTo>
                  <a:lnTo>
                    <a:pt x="0" y="148"/>
                  </a:lnTo>
                  <a:lnTo>
                    <a:pt x="299" y="143"/>
                  </a:lnTo>
                  <a:lnTo>
                    <a:pt x="315" y="111"/>
                  </a:lnTo>
                  <a:lnTo>
                    <a:pt x="328" y="84"/>
                  </a:lnTo>
                  <a:lnTo>
                    <a:pt x="338" y="39"/>
                  </a:lnTo>
                  <a:lnTo>
                    <a:pt x="345" y="0"/>
                  </a:lnTo>
                  <a:lnTo>
                    <a:pt x="345" y="117"/>
                  </a:lnTo>
                </a:path>
              </a:pathLst>
            </a:custGeom>
            <a:gradFill rotWithShape="0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6409" name="Freeform 25"/>
            <p:cNvSpPr>
              <a:spLocks/>
            </p:cNvSpPr>
            <p:nvPr/>
          </p:nvSpPr>
          <p:spPr bwMode="auto">
            <a:xfrm>
              <a:off x="222" y="211"/>
              <a:ext cx="344" cy="646"/>
            </a:xfrm>
            <a:custGeom>
              <a:avLst/>
              <a:gdLst>
                <a:gd name="T0" fmla="*/ 343 w 344"/>
                <a:gd name="T1" fmla="*/ 52 h 646"/>
                <a:gd name="T2" fmla="*/ 343 w 344"/>
                <a:gd name="T3" fmla="*/ 194 h 646"/>
                <a:gd name="T4" fmla="*/ 335 w 344"/>
                <a:gd name="T5" fmla="*/ 188 h 646"/>
                <a:gd name="T6" fmla="*/ 315 w 344"/>
                <a:gd name="T7" fmla="*/ 188 h 646"/>
                <a:gd name="T8" fmla="*/ 300 w 344"/>
                <a:gd name="T9" fmla="*/ 194 h 646"/>
                <a:gd name="T10" fmla="*/ 284 w 344"/>
                <a:gd name="T11" fmla="*/ 209 h 646"/>
                <a:gd name="T12" fmla="*/ 242 w 344"/>
                <a:gd name="T13" fmla="*/ 260 h 646"/>
                <a:gd name="T14" fmla="*/ 146 w 344"/>
                <a:gd name="T15" fmla="*/ 366 h 646"/>
                <a:gd name="T16" fmla="*/ 50 w 344"/>
                <a:gd name="T17" fmla="*/ 474 h 646"/>
                <a:gd name="T18" fmla="*/ 30 w 344"/>
                <a:gd name="T19" fmla="*/ 504 h 646"/>
                <a:gd name="T20" fmla="*/ 17 w 344"/>
                <a:gd name="T21" fmla="*/ 534 h 646"/>
                <a:gd name="T22" fmla="*/ 10 w 344"/>
                <a:gd name="T23" fmla="*/ 581 h 646"/>
                <a:gd name="T24" fmla="*/ 0 w 344"/>
                <a:gd name="T25" fmla="*/ 645 h 646"/>
                <a:gd name="T26" fmla="*/ 0 w 344"/>
                <a:gd name="T27" fmla="*/ 364 h 646"/>
                <a:gd name="T28" fmla="*/ 5 w 344"/>
                <a:gd name="T29" fmla="*/ 391 h 646"/>
                <a:gd name="T30" fmla="*/ 10 w 344"/>
                <a:gd name="T31" fmla="*/ 403 h 646"/>
                <a:gd name="T32" fmla="*/ 20 w 344"/>
                <a:gd name="T33" fmla="*/ 409 h 646"/>
                <a:gd name="T34" fmla="*/ 30 w 344"/>
                <a:gd name="T35" fmla="*/ 412 h 646"/>
                <a:gd name="T36" fmla="*/ 45 w 344"/>
                <a:gd name="T37" fmla="*/ 412 h 646"/>
                <a:gd name="T38" fmla="*/ 60 w 344"/>
                <a:gd name="T39" fmla="*/ 406 h 646"/>
                <a:gd name="T40" fmla="*/ 257 w 344"/>
                <a:gd name="T41" fmla="*/ 189 h 646"/>
                <a:gd name="T42" fmla="*/ 297 w 344"/>
                <a:gd name="T43" fmla="*/ 138 h 646"/>
                <a:gd name="T44" fmla="*/ 312 w 344"/>
                <a:gd name="T45" fmla="*/ 111 h 646"/>
                <a:gd name="T46" fmla="*/ 325 w 344"/>
                <a:gd name="T47" fmla="*/ 84 h 646"/>
                <a:gd name="T48" fmla="*/ 335 w 344"/>
                <a:gd name="T49" fmla="*/ 39 h 646"/>
                <a:gd name="T50" fmla="*/ 343 w 344"/>
                <a:gd name="T51" fmla="*/ 0 h 646"/>
                <a:gd name="T52" fmla="*/ 343 w 344"/>
                <a:gd name="T53" fmla="*/ 117 h 6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344" h="646">
                  <a:moveTo>
                    <a:pt x="343" y="52"/>
                  </a:moveTo>
                  <a:lnTo>
                    <a:pt x="343" y="194"/>
                  </a:lnTo>
                  <a:lnTo>
                    <a:pt x="335" y="188"/>
                  </a:lnTo>
                  <a:lnTo>
                    <a:pt x="315" y="188"/>
                  </a:lnTo>
                  <a:lnTo>
                    <a:pt x="300" y="194"/>
                  </a:lnTo>
                  <a:lnTo>
                    <a:pt x="284" y="209"/>
                  </a:lnTo>
                  <a:lnTo>
                    <a:pt x="242" y="260"/>
                  </a:lnTo>
                  <a:lnTo>
                    <a:pt x="146" y="366"/>
                  </a:lnTo>
                  <a:lnTo>
                    <a:pt x="50" y="474"/>
                  </a:lnTo>
                  <a:lnTo>
                    <a:pt x="30" y="504"/>
                  </a:lnTo>
                  <a:lnTo>
                    <a:pt x="17" y="534"/>
                  </a:lnTo>
                  <a:lnTo>
                    <a:pt x="10" y="581"/>
                  </a:lnTo>
                  <a:lnTo>
                    <a:pt x="0" y="645"/>
                  </a:lnTo>
                  <a:lnTo>
                    <a:pt x="0" y="364"/>
                  </a:lnTo>
                  <a:lnTo>
                    <a:pt x="5" y="391"/>
                  </a:lnTo>
                  <a:lnTo>
                    <a:pt x="10" y="403"/>
                  </a:lnTo>
                  <a:lnTo>
                    <a:pt x="20" y="409"/>
                  </a:lnTo>
                  <a:lnTo>
                    <a:pt x="30" y="412"/>
                  </a:lnTo>
                  <a:lnTo>
                    <a:pt x="45" y="412"/>
                  </a:lnTo>
                  <a:lnTo>
                    <a:pt x="60" y="406"/>
                  </a:lnTo>
                  <a:lnTo>
                    <a:pt x="257" y="189"/>
                  </a:lnTo>
                  <a:lnTo>
                    <a:pt x="297" y="138"/>
                  </a:lnTo>
                  <a:lnTo>
                    <a:pt x="312" y="111"/>
                  </a:lnTo>
                  <a:lnTo>
                    <a:pt x="325" y="84"/>
                  </a:lnTo>
                  <a:lnTo>
                    <a:pt x="335" y="39"/>
                  </a:lnTo>
                  <a:lnTo>
                    <a:pt x="343" y="0"/>
                  </a:lnTo>
                  <a:lnTo>
                    <a:pt x="343" y="117"/>
                  </a:lnTo>
                </a:path>
              </a:pathLst>
            </a:custGeom>
            <a:gradFill rotWithShape="0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6410" name="Freeform 26"/>
            <p:cNvSpPr>
              <a:spLocks/>
            </p:cNvSpPr>
            <p:nvPr/>
          </p:nvSpPr>
          <p:spPr bwMode="auto">
            <a:xfrm>
              <a:off x="222" y="-3"/>
              <a:ext cx="346" cy="574"/>
            </a:xfrm>
            <a:custGeom>
              <a:avLst/>
              <a:gdLst>
                <a:gd name="T0" fmla="*/ 345 w 346"/>
                <a:gd name="T1" fmla="*/ 0 h 574"/>
                <a:gd name="T2" fmla="*/ 343 w 346"/>
                <a:gd name="T3" fmla="*/ 122 h 574"/>
                <a:gd name="T4" fmla="*/ 336 w 346"/>
                <a:gd name="T5" fmla="*/ 116 h 574"/>
                <a:gd name="T6" fmla="*/ 315 w 346"/>
                <a:gd name="T7" fmla="*/ 116 h 574"/>
                <a:gd name="T8" fmla="*/ 300 w 346"/>
                <a:gd name="T9" fmla="*/ 122 h 574"/>
                <a:gd name="T10" fmla="*/ 285 w 346"/>
                <a:gd name="T11" fmla="*/ 137 h 574"/>
                <a:gd name="T12" fmla="*/ 242 w 346"/>
                <a:gd name="T13" fmla="*/ 188 h 574"/>
                <a:gd name="T14" fmla="*/ 146 w 346"/>
                <a:gd name="T15" fmla="*/ 294 h 574"/>
                <a:gd name="T16" fmla="*/ 50 w 346"/>
                <a:gd name="T17" fmla="*/ 402 h 574"/>
                <a:gd name="T18" fmla="*/ 30 w 346"/>
                <a:gd name="T19" fmla="*/ 432 h 574"/>
                <a:gd name="T20" fmla="*/ 17 w 346"/>
                <a:gd name="T21" fmla="*/ 462 h 574"/>
                <a:gd name="T22" fmla="*/ 10 w 346"/>
                <a:gd name="T23" fmla="*/ 509 h 574"/>
                <a:gd name="T24" fmla="*/ 0 w 346"/>
                <a:gd name="T25" fmla="*/ 573 h 574"/>
                <a:gd name="T26" fmla="*/ 0 w 346"/>
                <a:gd name="T27" fmla="*/ 292 h 574"/>
                <a:gd name="T28" fmla="*/ 5 w 346"/>
                <a:gd name="T29" fmla="*/ 319 h 574"/>
                <a:gd name="T30" fmla="*/ 10 w 346"/>
                <a:gd name="T31" fmla="*/ 331 h 574"/>
                <a:gd name="T32" fmla="*/ 20 w 346"/>
                <a:gd name="T33" fmla="*/ 337 h 574"/>
                <a:gd name="T34" fmla="*/ 30 w 346"/>
                <a:gd name="T35" fmla="*/ 340 h 574"/>
                <a:gd name="T36" fmla="*/ 45 w 346"/>
                <a:gd name="T37" fmla="*/ 340 h 574"/>
                <a:gd name="T38" fmla="*/ 60 w 346"/>
                <a:gd name="T39" fmla="*/ 334 h 574"/>
                <a:gd name="T40" fmla="*/ 257 w 346"/>
                <a:gd name="T41" fmla="*/ 117 h 574"/>
                <a:gd name="T42" fmla="*/ 298 w 346"/>
                <a:gd name="T43" fmla="*/ 66 h 574"/>
                <a:gd name="T44" fmla="*/ 313 w 346"/>
                <a:gd name="T45" fmla="*/ 39 h 574"/>
                <a:gd name="T46" fmla="*/ 326 w 346"/>
                <a:gd name="T47" fmla="*/ 12 h 574"/>
                <a:gd name="T48" fmla="*/ 329 w 346"/>
                <a:gd name="T49" fmla="*/ 0 h 574"/>
                <a:gd name="T50" fmla="*/ 345 w 346"/>
                <a:gd name="T51" fmla="*/ 3 h 574"/>
                <a:gd name="T52" fmla="*/ 343 w 346"/>
                <a:gd name="T53" fmla="*/ 45 h 5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346" h="574">
                  <a:moveTo>
                    <a:pt x="345" y="0"/>
                  </a:moveTo>
                  <a:lnTo>
                    <a:pt x="343" y="122"/>
                  </a:lnTo>
                  <a:lnTo>
                    <a:pt x="336" y="116"/>
                  </a:lnTo>
                  <a:lnTo>
                    <a:pt x="315" y="116"/>
                  </a:lnTo>
                  <a:lnTo>
                    <a:pt x="300" y="122"/>
                  </a:lnTo>
                  <a:lnTo>
                    <a:pt x="285" y="137"/>
                  </a:lnTo>
                  <a:lnTo>
                    <a:pt x="242" y="188"/>
                  </a:lnTo>
                  <a:lnTo>
                    <a:pt x="146" y="294"/>
                  </a:lnTo>
                  <a:lnTo>
                    <a:pt x="50" y="402"/>
                  </a:lnTo>
                  <a:lnTo>
                    <a:pt x="30" y="432"/>
                  </a:lnTo>
                  <a:lnTo>
                    <a:pt x="17" y="462"/>
                  </a:lnTo>
                  <a:lnTo>
                    <a:pt x="10" y="509"/>
                  </a:lnTo>
                  <a:lnTo>
                    <a:pt x="0" y="573"/>
                  </a:lnTo>
                  <a:lnTo>
                    <a:pt x="0" y="292"/>
                  </a:lnTo>
                  <a:lnTo>
                    <a:pt x="5" y="319"/>
                  </a:lnTo>
                  <a:lnTo>
                    <a:pt x="10" y="331"/>
                  </a:lnTo>
                  <a:lnTo>
                    <a:pt x="20" y="337"/>
                  </a:lnTo>
                  <a:lnTo>
                    <a:pt x="30" y="340"/>
                  </a:lnTo>
                  <a:lnTo>
                    <a:pt x="45" y="340"/>
                  </a:lnTo>
                  <a:lnTo>
                    <a:pt x="60" y="334"/>
                  </a:lnTo>
                  <a:lnTo>
                    <a:pt x="257" y="117"/>
                  </a:lnTo>
                  <a:lnTo>
                    <a:pt x="298" y="66"/>
                  </a:lnTo>
                  <a:lnTo>
                    <a:pt x="313" y="39"/>
                  </a:lnTo>
                  <a:lnTo>
                    <a:pt x="326" y="12"/>
                  </a:lnTo>
                  <a:lnTo>
                    <a:pt x="329" y="0"/>
                  </a:lnTo>
                  <a:lnTo>
                    <a:pt x="345" y="3"/>
                  </a:lnTo>
                  <a:lnTo>
                    <a:pt x="343" y="45"/>
                  </a:lnTo>
                </a:path>
              </a:pathLst>
            </a:custGeom>
            <a:gradFill rotWithShape="0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6411" name="Freeform 27"/>
            <p:cNvSpPr>
              <a:spLocks/>
            </p:cNvSpPr>
            <p:nvPr/>
          </p:nvSpPr>
          <p:spPr bwMode="auto">
            <a:xfrm>
              <a:off x="224" y="-6"/>
              <a:ext cx="154" cy="294"/>
            </a:xfrm>
            <a:custGeom>
              <a:avLst/>
              <a:gdLst>
                <a:gd name="T0" fmla="*/ 153 w 154"/>
                <a:gd name="T1" fmla="*/ 3 h 294"/>
                <a:gd name="T2" fmla="*/ 50 w 154"/>
                <a:gd name="T3" fmla="*/ 122 h 294"/>
                <a:gd name="T4" fmla="*/ 30 w 154"/>
                <a:gd name="T5" fmla="*/ 152 h 294"/>
                <a:gd name="T6" fmla="*/ 17 w 154"/>
                <a:gd name="T7" fmla="*/ 182 h 294"/>
                <a:gd name="T8" fmla="*/ 10 w 154"/>
                <a:gd name="T9" fmla="*/ 229 h 294"/>
                <a:gd name="T10" fmla="*/ 0 w 154"/>
                <a:gd name="T11" fmla="*/ 293 h 294"/>
                <a:gd name="T12" fmla="*/ 0 w 154"/>
                <a:gd name="T13" fmla="*/ 12 h 294"/>
                <a:gd name="T14" fmla="*/ 5 w 154"/>
                <a:gd name="T15" fmla="*/ 39 h 294"/>
                <a:gd name="T16" fmla="*/ 10 w 154"/>
                <a:gd name="T17" fmla="*/ 51 h 294"/>
                <a:gd name="T18" fmla="*/ 20 w 154"/>
                <a:gd name="T19" fmla="*/ 57 h 294"/>
                <a:gd name="T20" fmla="*/ 30 w 154"/>
                <a:gd name="T21" fmla="*/ 60 h 294"/>
                <a:gd name="T22" fmla="*/ 45 w 154"/>
                <a:gd name="T23" fmla="*/ 60 h 294"/>
                <a:gd name="T24" fmla="*/ 60 w 154"/>
                <a:gd name="T25" fmla="*/ 54 h 294"/>
                <a:gd name="T26" fmla="*/ 110 w 154"/>
                <a:gd name="T27" fmla="*/ 0 h 2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54" h="294">
                  <a:moveTo>
                    <a:pt x="153" y="3"/>
                  </a:moveTo>
                  <a:lnTo>
                    <a:pt x="50" y="122"/>
                  </a:lnTo>
                  <a:lnTo>
                    <a:pt x="30" y="152"/>
                  </a:lnTo>
                  <a:lnTo>
                    <a:pt x="17" y="182"/>
                  </a:lnTo>
                  <a:lnTo>
                    <a:pt x="10" y="229"/>
                  </a:lnTo>
                  <a:lnTo>
                    <a:pt x="0" y="293"/>
                  </a:lnTo>
                  <a:lnTo>
                    <a:pt x="0" y="12"/>
                  </a:lnTo>
                  <a:lnTo>
                    <a:pt x="5" y="39"/>
                  </a:lnTo>
                  <a:lnTo>
                    <a:pt x="10" y="51"/>
                  </a:lnTo>
                  <a:lnTo>
                    <a:pt x="20" y="57"/>
                  </a:lnTo>
                  <a:lnTo>
                    <a:pt x="30" y="60"/>
                  </a:lnTo>
                  <a:lnTo>
                    <a:pt x="45" y="60"/>
                  </a:lnTo>
                  <a:lnTo>
                    <a:pt x="60" y="54"/>
                  </a:lnTo>
                  <a:lnTo>
                    <a:pt x="110" y="0"/>
                  </a:lnTo>
                </a:path>
              </a:pathLst>
            </a:custGeom>
            <a:gradFill rotWithShape="0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6412" name="Freeform 28"/>
            <p:cNvSpPr>
              <a:spLocks/>
            </p:cNvSpPr>
            <p:nvPr/>
          </p:nvSpPr>
          <p:spPr bwMode="auto">
            <a:xfrm>
              <a:off x="222" y="1796"/>
              <a:ext cx="344" cy="646"/>
            </a:xfrm>
            <a:custGeom>
              <a:avLst/>
              <a:gdLst>
                <a:gd name="T0" fmla="*/ 343 w 344"/>
                <a:gd name="T1" fmla="*/ 52 h 646"/>
                <a:gd name="T2" fmla="*/ 343 w 344"/>
                <a:gd name="T3" fmla="*/ 194 h 646"/>
                <a:gd name="T4" fmla="*/ 335 w 344"/>
                <a:gd name="T5" fmla="*/ 188 h 646"/>
                <a:gd name="T6" fmla="*/ 315 w 344"/>
                <a:gd name="T7" fmla="*/ 188 h 646"/>
                <a:gd name="T8" fmla="*/ 300 w 344"/>
                <a:gd name="T9" fmla="*/ 194 h 646"/>
                <a:gd name="T10" fmla="*/ 284 w 344"/>
                <a:gd name="T11" fmla="*/ 209 h 646"/>
                <a:gd name="T12" fmla="*/ 242 w 344"/>
                <a:gd name="T13" fmla="*/ 260 h 646"/>
                <a:gd name="T14" fmla="*/ 146 w 344"/>
                <a:gd name="T15" fmla="*/ 366 h 646"/>
                <a:gd name="T16" fmla="*/ 50 w 344"/>
                <a:gd name="T17" fmla="*/ 474 h 646"/>
                <a:gd name="T18" fmla="*/ 30 w 344"/>
                <a:gd name="T19" fmla="*/ 504 h 646"/>
                <a:gd name="T20" fmla="*/ 17 w 344"/>
                <a:gd name="T21" fmla="*/ 534 h 646"/>
                <a:gd name="T22" fmla="*/ 10 w 344"/>
                <a:gd name="T23" fmla="*/ 581 h 646"/>
                <a:gd name="T24" fmla="*/ 0 w 344"/>
                <a:gd name="T25" fmla="*/ 645 h 646"/>
                <a:gd name="T26" fmla="*/ 0 w 344"/>
                <a:gd name="T27" fmla="*/ 364 h 646"/>
                <a:gd name="T28" fmla="*/ 5 w 344"/>
                <a:gd name="T29" fmla="*/ 391 h 646"/>
                <a:gd name="T30" fmla="*/ 10 w 344"/>
                <a:gd name="T31" fmla="*/ 403 h 646"/>
                <a:gd name="T32" fmla="*/ 20 w 344"/>
                <a:gd name="T33" fmla="*/ 409 h 646"/>
                <a:gd name="T34" fmla="*/ 30 w 344"/>
                <a:gd name="T35" fmla="*/ 412 h 646"/>
                <a:gd name="T36" fmla="*/ 45 w 344"/>
                <a:gd name="T37" fmla="*/ 412 h 646"/>
                <a:gd name="T38" fmla="*/ 60 w 344"/>
                <a:gd name="T39" fmla="*/ 406 h 646"/>
                <a:gd name="T40" fmla="*/ 257 w 344"/>
                <a:gd name="T41" fmla="*/ 189 h 646"/>
                <a:gd name="T42" fmla="*/ 297 w 344"/>
                <a:gd name="T43" fmla="*/ 138 h 646"/>
                <a:gd name="T44" fmla="*/ 312 w 344"/>
                <a:gd name="T45" fmla="*/ 111 h 646"/>
                <a:gd name="T46" fmla="*/ 325 w 344"/>
                <a:gd name="T47" fmla="*/ 84 h 646"/>
                <a:gd name="T48" fmla="*/ 335 w 344"/>
                <a:gd name="T49" fmla="*/ 39 h 646"/>
                <a:gd name="T50" fmla="*/ 343 w 344"/>
                <a:gd name="T51" fmla="*/ 0 h 646"/>
                <a:gd name="T52" fmla="*/ 343 w 344"/>
                <a:gd name="T53" fmla="*/ 117 h 6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344" h="646">
                  <a:moveTo>
                    <a:pt x="343" y="52"/>
                  </a:moveTo>
                  <a:lnTo>
                    <a:pt x="343" y="194"/>
                  </a:lnTo>
                  <a:lnTo>
                    <a:pt x="335" y="188"/>
                  </a:lnTo>
                  <a:lnTo>
                    <a:pt x="315" y="188"/>
                  </a:lnTo>
                  <a:lnTo>
                    <a:pt x="300" y="194"/>
                  </a:lnTo>
                  <a:lnTo>
                    <a:pt x="284" y="209"/>
                  </a:lnTo>
                  <a:lnTo>
                    <a:pt x="242" y="260"/>
                  </a:lnTo>
                  <a:lnTo>
                    <a:pt x="146" y="366"/>
                  </a:lnTo>
                  <a:lnTo>
                    <a:pt x="50" y="474"/>
                  </a:lnTo>
                  <a:lnTo>
                    <a:pt x="30" y="504"/>
                  </a:lnTo>
                  <a:lnTo>
                    <a:pt x="17" y="534"/>
                  </a:lnTo>
                  <a:lnTo>
                    <a:pt x="10" y="581"/>
                  </a:lnTo>
                  <a:lnTo>
                    <a:pt x="0" y="645"/>
                  </a:lnTo>
                  <a:lnTo>
                    <a:pt x="0" y="364"/>
                  </a:lnTo>
                  <a:lnTo>
                    <a:pt x="5" y="391"/>
                  </a:lnTo>
                  <a:lnTo>
                    <a:pt x="10" y="403"/>
                  </a:lnTo>
                  <a:lnTo>
                    <a:pt x="20" y="409"/>
                  </a:lnTo>
                  <a:lnTo>
                    <a:pt x="30" y="412"/>
                  </a:lnTo>
                  <a:lnTo>
                    <a:pt x="45" y="412"/>
                  </a:lnTo>
                  <a:lnTo>
                    <a:pt x="60" y="406"/>
                  </a:lnTo>
                  <a:lnTo>
                    <a:pt x="257" y="189"/>
                  </a:lnTo>
                  <a:lnTo>
                    <a:pt x="297" y="138"/>
                  </a:lnTo>
                  <a:lnTo>
                    <a:pt x="312" y="111"/>
                  </a:lnTo>
                  <a:lnTo>
                    <a:pt x="325" y="84"/>
                  </a:lnTo>
                  <a:lnTo>
                    <a:pt x="335" y="39"/>
                  </a:lnTo>
                  <a:lnTo>
                    <a:pt x="343" y="0"/>
                  </a:lnTo>
                  <a:lnTo>
                    <a:pt x="343" y="117"/>
                  </a:lnTo>
                </a:path>
              </a:pathLst>
            </a:custGeom>
            <a:gradFill rotWithShape="0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6413" name="Rectangle 29"/>
            <p:cNvSpPr>
              <a:spLocks noChangeArrowheads="1"/>
            </p:cNvSpPr>
            <p:nvPr/>
          </p:nvSpPr>
          <p:spPr bwMode="auto">
            <a:xfrm>
              <a:off x="771" y="0"/>
              <a:ext cx="210" cy="4319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46275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6414" name="Line 30"/>
            <p:cNvSpPr>
              <a:spLocks noChangeShapeType="1"/>
            </p:cNvSpPr>
            <p:nvPr/>
          </p:nvSpPr>
          <p:spPr bwMode="auto">
            <a:xfrm>
              <a:off x="135" y="0"/>
              <a:ext cx="0" cy="4319"/>
            </a:xfrm>
            <a:prstGeom prst="line">
              <a:avLst/>
            </a:prstGeom>
            <a:noFill/>
            <a:ln w="12700" cap="sq">
              <a:solidFill>
                <a:schemeClr val="accent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6415" name="Line 31"/>
            <p:cNvSpPr>
              <a:spLocks noChangeShapeType="1"/>
            </p:cNvSpPr>
            <p:nvPr/>
          </p:nvSpPr>
          <p:spPr bwMode="auto">
            <a:xfrm>
              <a:off x="645" y="0"/>
              <a:ext cx="0" cy="4319"/>
            </a:xfrm>
            <a:prstGeom prst="line">
              <a:avLst/>
            </a:prstGeom>
            <a:noFill/>
            <a:ln w="12700" cap="sq">
              <a:solidFill>
                <a:schemeClr val="accent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16416" name="Rectangle 32"/>
          <p:cNvSpPr>
            <a:spLocks noGrp="1" noChangeArrowheads="1"/>
          </p:cNvSpPr>
          <p:nvPr>
            <p:ph type="title"/>
          </p:nvPr>
        </p:nvSpPr>
        <p:spPr bwMode="auto">
          <a:xfrm>
            <a:off x="1500188" y="228600"/>
            <a:ext cx="7491412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6417" name="Rectangle 3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500188" y="1524000"/>
            <a:ext cx="7491412" cy="4714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6418" name="Rectangle 3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447800" y="6324600"/>
            <a:ext cx="1409700" cy="490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1400"/>
            </a:lvl1pPr>
          </a:lstStyle>
          <a:p>
            <a:fld id="{97415E34-2209-47A3-AA47-56453FD8B032}" type="datetimeFigureOut">
              <a:rPr lang="ru-RU" smtClean="0"/>
              <a:t>13.12.2012</a:t>
            </a:fld>
            <a:endParaRPr lang="ru-RU"/>
          </a:p>
        </p:txBody>
      </p:sp>
      <p:sp>
        <p:nvSpPr>
          <p:cNvPr id="16419" name="Rectangle 3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733800" y="63246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ctr" eaLnBrk="1" hangingPunct="1">
              <a:defRPr sz="1400"/>
            </a:lvl1pPr>
          </a:lstStyle>
          <a:p>
            <a:endParaRPr lang="ru-RU"/>
          </a:p>
        </p:txBody>
      </p:sp>
      <p:sp>
        <p:nvSpPr>
          <p:cNvPr id="16420" name="Rectangle 3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239000" y="63246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fld id="{90A4DFA6-2F60-4680-9782-CF723C36A411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l"/>
        <a:defRPr sz="32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Char char="–"/>
        <a:defRPr sz="2800" b="1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Char char="•"/>
        <a:defRPr sz="2400" b="1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Char char="–"/>
        <a:defRPr sz="2000" b="1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Char char="•"/>
        <a:defRPr sz="2000" b="1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Char char="•"/>
        <a:defRPr sz="2000" b="1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Char char="•"/>
        <a:defRPr sz="2000" b="1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Char char="•"/>
        <a:defRPr sz="2000" b="1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Char char="•"/>
        <a:defRPr sz="2000" b="1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sz="quarter"/>
          </p:nvPr>
        </p:nvSpPr>
        <p:spPr/>
        <p:txBody>
          <a:bodyPr/>
          <a:lstStyle/>
          <a:p>
            <a:r>
              <a:rPr lang="uk-UA" sz="8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Літографія</a:t>
            </a:r>
            <a:endParaRPr lang="ru-RU" sz="88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sz="quarter" idx="1"/>
          </p:nvPr>
        </p:nvSpPr>
        <p:spPr/>
        <p:txBody>
          <a:bodyPr/>
          <a:lstStyle/>
          <a:p>
            <a:pPr algn="r"/>
            <a:r>
              <a:rPr lang="uk-UA" sz="2000" b="0" dirty="0">
                <a:latin typeface="Times New Roman"/>
                <a:ea typeface="Times New Roman"/>
              </a:rPr>
              <a:t>Автор: Кодола Валентина Іванівна</a:t>
            </a:r>
            <a:endParaRPr lang="ru-RU" sz="2000" dirty="0">
              <a:latin typeface="Times New Roman"/>
              <a:ea typeface="Times New Roman"/>
            </a:endParaRPr>
          </a:p>
          <a:p>
            <a:pPr algn="r"/>
            <a:r>
              <a:rPr lang="uk-UA" sz="2000" b="0" dirty="0" err="1">
                <a:latin typeface="Times New Roman"/>
                <a:ea typeface="Times New Roman"/>
              </a:rPr>
              <a:t>Шендерівський</a:t>
            </a:r>
            <a:r>
              <a:rPr lang="uk-UA" sz="2000" b="0" dirty="0">
                <a:latin typeface="Times New Roman"/>
                <a:ea typeface="Times New Roman"/>
              </a:rPr>
              <a:t> НВК </a:t>
            </a:r>
            <a:endParaRPr lang="ru-RU" sz="2000" dirty="0">
              <a:latin typeface="Times New Roman"/>
              <a:ea typeface="Times New Roman"/>
            </a:endParaRPr>
          </a:p>
          <a:p>
            <a:pPr algn="r"/>
            <a:r>
              <a:rPr lang="uk-UA" sz="2000" b="0" dirty="0">
                <a:latin typeface="Times New Roman"/>
                <a:ea typeface="Times New Roman"/>
              </a:rPr>
              <a:t>К-Шевченківський р-н</a:t>
            </a:r>
            <a:endParaRPr lang="ru-RU" sz="2000" dirty="0">
              <a:latin typeface="Times New Roman"/>
              <a:ea typeface="Times New Roman"/>
            </a:endParaRPr>
          </a:p>
          <a:p>
            <a:pPr algn="r"/>
            <a:r>
              <a:rPr lang="uk-UA" sz="2000" b="0" dirty="0">
                <a:latin typeface="Times New Roman"/>
                <a:ea typeface="Times New Roman"/>
              </a:rPr>
              <a:t>Черкаська обл</a:t>
            </a:r>
            <a:r>
              <a:rPr lang="uk-UA" b="0" dirty="0">
                <a:latin typeface="Times New Roman"/>
                <a:ea typeface="Times New Roman"/>
              </a:rPr>
              <a:t>.</a:t>
            </a:r>
            <a:endParaRPr lang="ru-RU" sz="4400" dirty="0">
              <a:latin typeface="Times New Roman"/>
              <a:ea typeface="Times New Roman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1223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7" y="260648"/>
            <a:ext cx="4904719" cy="61206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4586378" y="6381328"/>
            <a:ext cx="4295535" cy="3693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ru-RU" dirty="0" err="1"/>
              <a:t>П'єр</a:t>
            </a:r>
            <a:r>
              <a:rPr lang="ru-RU" dirty="0"/>
              <a:t>-Огюст Ренуар, </a:t>
            </a:r>
            <a:r>
              <a:rPr lang="ru-RU" dirty="0" err="1"/>
              <a:t>літографія</a:t>
            </a:r>
            <a:r>
              <a:rPr lang="ru-RU" dirty="0"/>
              <a:t> 1898 р.</a:t>
            </a:r>
          </a:p>
        </p:txBody>
      </p:sp>
    </p:spTree>
    <p:extLst>
      <p:ext uri="{BB962C8B-B14F-4D97-AF65-F5344CB8AC3E}">
        <p14:creationId xmlns:p14="http://schemas.microsoft.com/office/powerpoint/2010/main" val="27757499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836712"/>
            <a:ext cx="7248198" cy="51125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938308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901642"/>
            <a:ext cx="7666580" cy="54076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959672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980728"/>
            <a:ext cx="7671486" cy="56166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36979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1213" y="95250"/>
            <a:ext cx="4981575" cy="6667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59543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5500" y="95250"/>
            <a:ext cx="4953000" cy="6667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202556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9300" y="95250"/>
            <a:ext cx="5105400" cy="6667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418004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40821"/>
            <a:ext cx="5086350" cy="6667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182067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0"/>
            <a:ext cx="4953000" cy="6667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667914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548680"/>
            <a:ext cx="7108482" cy="55446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025923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r>
              <a:rPr lang="ru-RU" sz="2800" dirty="0" err="1"/>
              <a:t>Літографія</a:t>
            </a:r>
            <a:r>
              <a:rPr lang="ru-RU" sz="2800" dirty="0"/>
              <a:t> (</a:t>
            </a:r>
            <a:r>
              <a:rPr lang="ru-RU" sz="2800" dirty="0" err="1"/>
              <a:t>від</a:t>
            </a:r>
            <a:r>
              <a:rPr lang="ru-RU" sz="2800" dirty="0"/>
              <a:t> </a:t>
            </a:r>
            <a:r>
              <a:rPr lang="ru-RU" sz="2800" dirty="0" err="1"/>
              <a:t>грец</a:t>
            </a:r>
            <a:r>
              <a:rPr lang="ru-RU" sz="2800" dirty="0"/>
              <a:t>. </a:t>
            </a:r>
            <a:r>
              <a:rPr lang="el-GR" sz="2800" dirty="0"/>
              <a:t>λίθος — </a:t>
            </a:r>
            <a:r>
              <a:rPr lang="ru-RU" sz="2800" dirty="0" err="1"/>
              <a:t>камінь</a:t>
            </a:r>
            <a:r>
              <a:rPr lang="ru-RU" sz="2800" dirty="0"/>
              <a:t> та </a:t>
            </a:r>
            <a:r>
              <a:rPr lang="ru-RU" sz="2800" dirty="0" err="1"/>
              <a:t>грец</a:t>
            </a:r>
            <a:r>
              <a:rPr lang="ru-RU" sz="2800" dirty="0"/>
              <a:t>. </a:t>
            </a:r>
            <a:r>
              <a:rPr lang="el-GR" sz="2800" dirty="0"/>
              <a:t>γράφω — </a:t>
            </a:r>
            <a:r>
              <a:rPr lang="ru-RU" sz="2800" dirty="0" err="1"/>
              <a:t>писати</a:t>
            </a:r>
            <a:r>
              <a:rPr lang="ru-RU" sz="2800" dirty="0"/>
              <a:t>) — </a:t>
            </a:r>
            <a:r>
              <a:rPr lang="ru-RU" sz="2800" dirty="0" err="1"/>
              <a:t>техніка</a:t>
            </a:r>
            <a:r>
              <a:rPr lang="ru-RU" sz="2800" dirty="0"/>
              <a:t> </a:t>
            </a:r>
            <a:r>
              <a:rPr lang="ru-RU" sz="2800" dirty="0" err="1"/>
              <a:t>гравюри</a:t>
            </a:r>
            <a:r>
              <a:rPr lang="ru-RU" sz="2800" dirty="0"/>
              <a:t>, коли </a:t>
            </a:r>
            <a:r>
              <a:rPr lang="ru-RU" sz="2800" dirty="0" err="1"/>
              <a:t>фарба</a:t>
            </a:r>
            <a:r>
              <a:rPr lang="ru-RU" sz="2800" dirty="0"/>
              <a:t> </a:t>
            </a:r>
            <a:r>
              <a:rPr lang="ru-RU" sz="2800" dirty="0" err="1"/>
              <a:t>під</a:t>
            </a:r>
            <a:r>
              <a:rPr lang="ru-RU" sz="2800" dirty="0"/>
              <a:t> </a:t>
            </a:r>
            <a:r>
              <a:rPr lang="ru-RU" sz="2800" dirty="0" err="1"/>
              <a:t>тиском</a:t>
            </a:r>
            <a:r>
              <a:rPr lang="ru-RU" sz="2800" dirty="0"/>
              <a:t> переноситься з </a:t>
            </a:r>
            <a:r>
              <a:rPr lang="ru-RU" sz="2800" dirty="0" err="1"/>
              <a:t>плоскої</a:t>
            </a:r>
            <a:r>
              <a:rPr lang="ru-RU" sz="2800" dirty="0"/>
              <a:t> </a:t>
            </a:r>
            <a:r>
              <a:rPr lang="ru-RU" sz="2800" dirty="0" err="1"/>
              <a:t>друкарської</a:t>
            </a:r>
            <a:r>
              <a:rPr lang="ru-RU" sz="2800" dirty="0"/>
              <a:t> </a:t>
            </a:r>
            <a:r>
              <a:rPr lang="ru-RU" sz="2800" dirty="0" err="1"/>
              <a:t>форми</a:t>
            </a:r>
            <a:r>
              <a:rPr lang="ru-RU" sz="2800" dirty="0"/>
              <a:t> на </a:t>
            </a:r>
            <a:r>
              <a:rPr lang="ru-RU" sz="2800" dirty="0" err="1"/>
              <a:t>папір</a:t>
            </a:r>
            <a:r>
              <a:rPr lang="ru-RU" sz="2800" dirty="0"/>
              <a:t>. При </a:t>
            </a:r>
            <a:r>
              <a:rPr lang="ru-RU" sz="2800" dirty="0" err="1"/>
              <a:t>застосуванні</a:t>
            </a:r>
            <a:r>
              <a:rPr lang="ru-RU" sz="2800" dirty="0"/>
              <a:t> </a:t>
            </a:r>
            <a:r>
              <a:rPr lang="ru-RU" sz="2800" dirty="0" err="1"/>
              <a:t>літографії</a:t>
            </a:r>
            <a:r>
              <a:rPr lang="ru-RU" sz="2800" dirty="0"/>
              <a:t> на </a:t>
            </a:r>
            <a:r>
              <a:rPr lang="ru-RU" sz="2800" dirty="0" err="1"/>
              <a:t>кам'яній</a:t>
            </a:r>
            <a:r>
              <a:rPr lang="ru-RU" sz="2800" dirty="0"/>
              <a:t> </a:t>
            </a:r>
            <a:r>
              <a:rPr lang="ru-RU" sz="2800" dirty="0" err="1"/>
              <a:t>або</a:t>
            </a:r>
            <a:r>
              <a:rPr lang="ru-RU" sz="2800" dirty="0"/>
              <a:t> </a:t>
            </a:r>
            <a:r>
              <a:rPr lang="ru-RU" sz="2800" dirty="0" err="1"/>
              <a:t>металевій</a:t>
            </a:r>
            <a:r>
              <a:rPr lang="ru-RU" sz="2800" dirty="0"/>
              <a:t> </a:t>
            </a:r>
            <a:r>
              <a:rPr lang="ru-RU" sz="2800" dirty="0" err="1"/>
              <a:t>пластині</a:t>
            </a:r>
            <a:r>
              <a:rPr lang="ru-RU" sz="2800" dirty="0"/>
              <a:t> </a:t>
            </a:r>
            <a:r>
              <a:rPr lang="ru-RU" sz="2800" dirty="0" err="1"/>
              <a:t>створюється</a:t>
            </a:r>
            <a:r>
              <a:rPr lang="ru-RU" sz="2800" dirty="0"/>
              <a:t> </a:t>
            </a:r>
            <a:r>
              <a:rPr lang="ru-RU" sz="2800" dirty="0" err="1"/>
              <a:t>малюнок</a:t>
            </a:r>
            <a:r>
              <a:rPr lang="ru-RU" sz="2800" dirty="0"/>
              <a:t> </a:t>
            </a:r>
            <a:r>
              <a:rPr lang="ru-RU" sz="2800" dirty="0" err="1"/>
              <a:t>літографським</a:t>
            </a:r>
            <a:r>
              <a:rPr lang="ru-RU" sz="2800" dirty="0"/>
              <a:t> </a:t>
            </a:r>
            <a:r>
              <a:rPr lang="ru-RU" sz="2800" dirty="0" err="1"/>
              <a:t>олівцем</a:t>
            </a:r>
            <a:r>
              <a:rPr lang="ru-RU" sz="2800" dirty="0"/>
              <a:t> </a:t>
            </a:r>
            <a:r>
              <a:rPr lang="ru-RU" sz="2800" dirty="0" err="1"/>
              <a:t>або</a:t>
            </a:r>
            <a:r>
              <a:rPr lang="ru-RU" sz="2800" dirty="0"/>
              <a:t> </a:t>
            </a:r>
            <a:r>
              <a:rPr lang="ru-RU" sz="2800" dirty="0" err="1"/>
              <a:t>літографською</a:t>
            </a:r>
            <a:r>
              <a:rPr lang="ru-RU" sz="2800" dirty="0"/>
              <a:t> </a:t>
            </a:r>
            <a:r>
              <a:rPr lang="ru-RU" sz="2800" dirty="0" err="1"/>
              <a:t>тушшю</a:t>
            </a:r>
            <a:r>
              <a:rPr lang="ru-RU" sz="2800" dirty="0"/>
              <a:t>. </a:t>
            </a:r>
            <a:r>
              <a:rPr lang="ru-RU" sz="2800" dirty="0" err="1"/>
              <a:t>Жирні</a:t>
            </a:r>
            <a:r>
              <a:rPr lang="ru-RU" sz="2800" dirty="0"/>
              <a:t> </a:t>
            </a:r>
            <a:r>
              <a:rPr lang="ru-RU" sz="2800" dirty="0" err="1"/>
              <a:t>місця</a:t>
            </a:r>
            <a:r>
              <a:rPr lang="ru-RU" sz="2800" dirty="0"/>
              <a:t> ( </a:t>
            </a:r>
            <a:r>
              <a:rPr lang="ru-RU" sz="2800" dirty="0" err="1"/>
              <a:t>малюнок</a:t>
            </a:r>
            <a:r>
              <a:rPr lang="ru-RU" sz="2800" dirty="0"/>
              <a:t> на </a:t>
            </a:r>
            <a:r>
              <a:rPr lang="ru-RU" sz="2800" dirty="0" err="1"/>
              <a:t>камені</a:t>
            </a:r>
            <a:r>
              <a:rPr lang="ru-RU" sz="2800" dirty="0"/>
              <a:t> )не </a:t>
            </a:r>
            <a:r>
              <a:rPr lang="ru-RU" sz="2800" dirty="0" err="1"/>
              <a:t>змочується</a:t>
            </a:r>
            <a:r>
              <a:rPr lang="ru-RU" sz="2800" dirty="0"/>
              <a:t> </a:t>
            </a:r>
            <a:r>
              <a:rPr lang="ru-RU" sz="2800" dirty="0" err="1"/>
              <a:t>фарбою</a:t>
            </a:r>
            <a:r>
              <a:rPr lang="ru-RU" sz="2800" dirty="0"/>
              <a:t> і </a:t>
            </a:r>
            <a:r>
              <a:rPr lang="ru-RU" sz="2800" dirty="0" err="1"/>
              <a:t>стає</a:t>
            </a:r>
            <a:r>
              <a:rPr lang="ru-RU" sz="2800" dirty="0"/>
              <a:t> </a:t>
            </a:r>
            <a:r>
              <a:rPr lang="ru-RU" sz="2800" dirty="0" err="1"/>
              <a:t>білим</a:t>
            </a:r>
            <a:r>
              <a:rPr lang="ru-RU" sz="2800" dirty="0"/>
              <a:t> </a:t>
            </a:r>
            <a:r>
              <a:rPr lang="ru-RU" sz="2800" dirty="0" err="1"/>
              <a:t>тлом</a:t>
            </a:r>
            <a:r>
              <a:rPr lang="ru-RU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915377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620688"/>
            <a:ext cx="7661924" cy="51125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17585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764704"/>
            <a:ext cx="7510214" cy="56326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613370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3013" y="1352550"/>
            <a:ext cx="7715860" cy="48127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989596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8249" y="764704"/>
            <a:ext cx="7685159" cy="48965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32049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4355976" y="4653136"/>
            <a:ext cx="4572000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/>
            <a:r>
              <a:rPr lang="ru-RU" dirty="0" err="1"/>
              <a:t>Якщо</a:t>
            </a:r>
            <a:r>
              <a:rPr lang="ru-RU" dirty="0"/>
              <a:t> у Вас </a:t>
            </a:r>
            <a:r>
              <a:rPr lang="ru-RU" dirty="0" err="1"/>
              <a:t>виникне</a:t>
            </a:r>
            <a:r>
              <a:rPr lang="ru-RU" dirty="0"/>
              <a:t> </a:t>
            </a:r>
            <a:r>
              <a:rPr lang="ru-RU" dirty="0" err="1"/>
              <a:t>бажання</a:t>
            </a:r>
            <a:r>
              <a:rPr lang="ru-RU" dirty="0"/>
              <a:t> </a:t>
            </a:r>
            <a:r>
              <a:rPr lang="ru-RU" dirty="0" err="1"/>
              <a:t>подякувати</a:t>
            </a:r>
            <a:r>
              <a:rPr lang="ru-RU" dirty="0"/>
              <a:t> автору </a:t>
            </a:r>
            <a:r>
              <a:rPr lang="ru-RU" dirty="0" err="1"/>
              <a:t>презентації</a:t>
            </a:r>
            <a:r>
              <a:rPr lang="ru-RU" dirty="0"/>
              <a:t> і </a:t>
            </a:r>
            <a:r>
              <a:rPr lang="ru-RU" dirty="0" err="1"/>
              <a:t>адміністратору</a:t>
            </a:r>
            <a:r>
              <a:rPr lang="ru-RU" dirty="0"/>
              <a:t> сайту, </a:t>
            </a:r>
            <a:r>
              <a:rPr lang="ru-RU" dirty="0" err="1"/>
              <a:t>зробіть</a:t>
            </a:r>
            <a:r>
              <a:rPr lang="ru-RU" dirty="0"/>
              <a:t> </a:t>
            </a:r>
            <a:r>
              <a:rPr lang="ru-RU" dirty="0" err="1"/>
              <a:t>перехід</a:t>
            </a:r>
            <a:r>
              <a:rPr lang="ru-RU" dirty="0"/>
              <a:t> по будь-</a:t>
            </a:r>
            <a:r>
              <a:rPr lang="ru-RU" dirty="0" err="1"/>
              <a:t>якій</a:t>
            </a:r>
            <a:r>
              <a:rPr lang="ru-RU" dirty="0"/>
              <a:t> </a:t>
            </a:r>
            <a:r>
              <a:rPr lang="ru-RU" dirty="0" err="1"/>
              <a:t>рекламі</a:t>
            </a:r>
            <a:endParaRPr lang="ru-RU" dirty="0"/>
          </a:p>
          <a:p>
            <a:pPr algn="r"/>
            <a:r>
              <a:rPr lang="ru-RU" dirty="0" err="1"/>
              <a:t>Адміністратор</a:t>
            </a:r>
            <a:r>
              <a:rPr lang="ru-RU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0222848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6499" y="620688"/>
            <a:ext cx="7272808" cy="60655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160182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2400" dirty="0" err="1"/>
              <a:t>Літографію</a:t>
            </a:r>
            <a:r>
              <a:rPr lang="ru-RU" sz="2400" dirty="0"/>
              <a:t> </a:t>
            </a:r>
            <a:r>
              <a:rPr lang="ru-RU" sz="2400" dirty="0" err="1"/>
              <a:t>винайшов</a:t>
            </a:r>
            <a:r>
              <a:rPr lang="ru-RU" sz="2400" dirty="0"/>
              <a:t> у 1796 </a:t>
            </a:r>
            <a:r>
              <a:rPr lang="ru-RU" sz="2400" dirty="0" err="1"/>
              <a:t>році</a:t>
            </a:r>
            <a:r>
              <a:rPr lang="ru-RU" sz="2400" dirty="0"/>
              <a:t> </a:t>
            </a:r>
            <a:r>
              <a:rPr lang="ru-RU" sz="2400" dirty="0" err="1"/>
              <a:t>баварець</a:t>
            </a:r>
            <a:r>
              <a:rPr lang="ru-RU" sz="2400" dirty="0"/>
              <a:t> </a:t>
            </a:r>
            <a:r>
              <a:rPr lang="ru-RU" sz="2400" dirty="0" err="1"/>
              <a:t>Алоїс</a:t>
            </a:r>
            <a:r>
              <a:rPr lang="ru-RU" sz="2400" dirty="0"/>
              <a:t> </a:t>
            </a:r>
            <a:r>
              <a:rPr lang="ru-RU" sz="2400" dirty="0" err="1"/>
              <a:t>Зенефельдер</a:t>
            </a:r>
            <a:r>
              <a:rPr lang="ru-RU" sz="2400" dirty="0"/>
              <a:t>. </a:t>
            </a:r>
            <a:r>
              <a:rPr lang="ru-RU" sz="2400" dirty="0" err="1"/>
              <a:t>Він</a:t>
            </a:r>
            <a:r>
              <a:rPr lang="ru-RU" sz="2400" dirty="0"/>
              <a:t> же </a:t>
            </a:r>
            <a:r>
              <a:rPr lang="ru-RU" sz="2400" dirty="0" err="1"/>
              <a:t>відкрив</a:t>
            </a:r>
            <a:r>
              <a:rPr lang="ru-RU" sz="2400" dirty="0"/>
              <a:t> першу </a:t>
            </a:r>
            <a:r>
              <a:rPr lang="ru-RU" sz="2400" dirty="0" err="1"/>
              <a:t>літографську</a:t>
            </a:r>
            <a:r>
              <a:rPr lang="ru-RU" sz="2400" dirty="0"/>
              <a:t> </a:t>
            </a:r>
            <a:r>
              <a:rPr lang="ru-RU" sz="2400" dirty="0" err="1"/>
              <a:t>майстерню</a:t>
            </a:r>
            <a:r>
              <a:rPr lang="ru-RU" sz="2400" dirty="0"/>
              <a:t> у </a:t>
            </a:r>
            <a:r>
              <a:rPr lang="ru-RU" sz="2400" dirty="0" err="1"/>
              <a:t>Мюнхені</a:t>
            </a:r>
            <a:r>
              <a:rPr lang="ru-RU" sz="2400" dirty="0"/>
              <a:t>. </a:t>
            </a:r>
            <a:r>
              <a:rPr lang="ru-RU" sz="2400" dirty="0" err="1"/>
              <a:t>Більш</a:t>
            </a:r>
            <a:r>
              <a:rPr lang="ru-RU" sz="2400" dirty="0"/>
              <a:t> дешева </a:t>
            </a:r>
            <a:r>
              <a:rPr lang="ru-RU" sz="2400" dirty="0" err="1"/>
              <a:t>техніка</a:t>
            </a:r>
            <a:r>
              <a:rPr lang="ru-RU" sz="2400" dirty="0"/>
              <a:t> </a:t>
            </a:r>
            <a:r>
              <a:rPr lang="ru-RU" sz="2400" dirty="0" err="1"/>
              <a:t>літографії</a:t>
            </a:r>
            <a:r>
              <a:rPr lang="ru-RU" sz="2400" dirty="0"/>
              <a:t> ( у </a:t>
            </a:r>
            <a:r>
              <a:rPr lang="ru-RU" sz="2400" dirty="0" err="1"/>
              <a:t>порівнянні</a:t>
            </a:r>
            <a:r>
              <a:rPr lang="ru-RU" sz="2400" dirty="0"/>
              <a:t> з офортом ) давала </a:t>
            </a:r>
            <a:r>
              <a:rPr lang="ru-RU" sz="2400" dirty="0" err="1"/>
              <a:t>також</a:t>
            </a:r>
            <a:r>
              <a:rPr lang="ru-RU" sz="2400" dirty="0"/>
              <a:t> </a:t>
            </a:r>
            <a:r>
              <a:rPr lang="ru-RU" sz="2400" dirty="0" err="1"/>
              <a:t>перевагу</a:t>
            </a:r>
            <a:r>
              <a:rPr lang="ru-RU" sz="2400" dirty="0"/>
              <a:t> в </a:t>
            </a:r>
            <a:r>
              <a:rPr lang="ru-RU" sz="2400" dirty="0" err="1"/>
              <a:t>створенні</a:t>
            </a:r>
            <a:r>
              <a:rPr lang="ru-RU" sz="2400" dirty="0"/>
              <a:t> </a:t>
            </a:r>
            <a:r>
              <a:rPr lang="ru-RU" sz="2400" dirty="0" err="1"/>
              <a:t>більшого</a:t>
            </a:r>
            <a:r>
              <a:rPr lang="ru-RU" sz="2400" dirty="0"/>
              <a:t> накладу. </a:t>
            </a:r>
            <a:r>
              <a:rPr lang="ru-RU" sz="2400" dirty="0" err="1"/>
              <a:t>Це</a:t>
            </a:r>
            <a:r>
              <a:rPr lang="ru-RU" sz="2400" dirty="0"/>
              <a:t> </a:t>
            </a:r>
            <a:r>
              <a:rPr lang="ru-RU" sz="2400" dirty="0" err="1"/>
              <a:t>сприяло</a:t>
            </a:r>
            <a:r>
              <a:rPr lang="ru-RU" sz="2400" dirty="0"/>
              <a:t> </a:t>
            </a:r>
            <a:r>
              <a:rPr lang="ru-RU" sz="2400" dirty="0" err="1"/>
              <a:t>її</a:t>
            </a:r>
            <a:r>
              <a:rPr lang="ru-RU" sz="2400" dirty="0"/>
              <a:t> широкому </a:t>
            </a:r>
            <a:r>
              <a:rPr lang="ru-RU" sz="2400" dirty="0" err="1"/>
              <a:t>застосуванню</a:t>
            </a:r>
            <a:r>
              <a:rPr lang="ru-RU" sz="2400" dirty="0"/>
              <a:t> в </a:t>
            </a:r>
            <a:r>
              <a:rPr lang="ru-RU" sz="2400" dirty="0" err="1"/>
              <a:t>друкарнях</a:t>
            </a:r>
            <a:r>
              <a:rPr lang="ru-RU" sz="2400" dirty="0"/>
              <a:t>. </a:t>
            </a:r>
            <a:r>
              <a:rPr lang="ru-RU" sz="2400" dirty="0" err="1"/>
              <a:t>Зенефельдер</a:t>
            </a:r>
            <a:r>
              <a:rPr lang="ru-RU" sz="2400" dirty="0"/>
              <a:t> </a:t>
            </a:r>
            <a:r>
              <a:rPr lang="ru-RU" sz="2400" dirty="0" err="1"/>
              <a:t>також</a:t>
            </a:r>
            <a:r>
              <a:rPr lang="ru-RU" sz="2400" dirty="0"/>
              <a:t> </a:t>
            </a:r>
            <a:r>
              <a:rPr lang="ru-RU" sz="2400" dirty="0" err="1"/>
              <a:t>видав</a:t>
            </a:r>
            <a:r>
              <a:rPr lang="ru-RU" sz="2400" dirty="0"/>
              <a:t> перший </a:t>
            </a:r>
            <a:r>
              <a:rPr lang="ru-RU" sz="2400" dirty="0" err="1"/>
              <a:t>підручник</a:t>
            </a:r>
            <a:r>
              <a:rPr lang="ru-RU" sz="2400" dirty="0"/>
              <a:t> для </a:t>
            </a:r>
            <a:r>
              <a:rPr lang="ru-RU" sz="2400" dirty="0" err="1"/>
              <a:t>літографів</a:t>
            </a:r>
            <a:r>
              <a:rPr lang="ru-RU" sz="2400" dirty="0" smtClean="0"/>
              <a:t>.</a:t>
            </a:r>
            <a:endParaRPr lang="ru-RU" sz="2400" dirty="0"/>
          </a:p>
          <a:p>
            <a:r>
              <a:rPr lang="ru-RU" sz="2400" dirty="0" err="1"/>
              <a:t>Літографія</a:t>
            </a:r>
            <a:r>
              <a:rPr lang="ru-RU" sz="2400" dirty="0"/>
              <a:t> </a:t>
            </a:r>
            <a:r>
              <a:rPr lang="ru-RU" sz="2400" dirty="0" err="1"/>
              <a:t>використовується</a:t>
            </a:r>
            <a:r>
              <a:rPr lang="ru-RU" sz="2400" dirty="0"/>
              <a:t> для </a:t>
            </a:r>
            <a:r>
              <a:rPr lang="ru-RU" sz="2400" dirty="0" err="1"/>
              <a:t>друку</a:t>
            </a:r>
            <a:r>
              <a:rPr lang="ru-RU" sz="2400" dirty="0"/>
              <a:t> </a:t>
            </a:r>
            <a:r>
              <a:rPr lang="ru-RU" sz="2400" dirty="0" err="1"/>
              <a:t>текстів</a:t>
            </a:r>
            <a:r>
              <a:rPr lang="ru-RU" sz="2400" dirty="0"/>
              <a:t> </a:t>
            </a:r>
            <a:r>
              <a:rPr lang="ru-RU" sz="2400" dirty="0" err="1"/>
              <a:t>або</a:t>
            </a:r>
            <a:r>
              <a:rPr lang="ru-RU" sz="2400" dirty="0"/>
              <a:t> </a:t>
            </a:r>
            <a:r>
              <a:rPr lang="ru-RU" sz="2400" dirty="0" err="1"/>
              <a:t>зображень</a:t>
            </a:r>
            <a:r>
              <a:rPr lang="ru-RU" sz="2400" dirty="0"/>
              <a:t> на </a:t>
            </a:r>
            <a:r>
              <a:rPr lang="ru-RU" sz="2400" dirty="0" err="1"/>
              <a:t>папері</a:t>
            </a:r>
            <a:r>
              <a:rPr lang="ru-RU" sz="2400" dirty="0"/>
              <a:t> </a:t>
            </a:r>
            <a:r>
              <a:rPr lang="ru-RU" sz="2400" dirty="0" err="1"/>
              <a:t>або</a:t>
            </a:r>
            <a:r>
              <a:rPr lang="ru-RU" sz="2400" dirty="0"/>
              <a:t> </a:t>
            </a:r>
            <a:r>
              <a:rPr lang="ru-RU" sz="2400" dirty="0" err="1"/>
              <a:t>іншому</a:t>
            </a:r>
            <a:r>
              <a:rPr lang="ru-RU" sz="2400" dirty="0"/>
              <a:t> </a:t>
            </a:r>
            <a:r>
              <a:rPr lang="ru-RU" sz="2400" dirty="0" err="1"/>
              <a:t>матеріалі</a:t>
            </a:r>
            <a:r>
              <a:rPr lang="ru-RU" sz="2400" dirty="0"/>
              <a:t>. В наш час </a:t>
            </a:r>
            <a:r>
              <a:rPr lang="ru-RU" sz="2400" dirty="0" err="1"/>
              <a:t>здебільшого</a:t>
            </a:r>
            <a:r>
              <a:rPr lang="ru-RU" sz="2400" dirty="0"/>
              <a:t> </a:t>
            </a:r>
            <a:r>
              <a:rPr lang="ru-RU" sz="2400" dirty="0" err="1"/>
              <a:t>використовується</a:t>
            </a:r>
            <a:r>
              <a:rPr lang="ru-RU" sz="2400" dirty="0"/>
              <a:t> </a:t>
            </a:r>
            <a:r>
              <a:rPr lang="ru-RU" sz="2400" dirty="0" err="1"/>
              <a:t>офсетна</a:t>
            </a:r>
            <a:r>
              <a:rPr lang="ru-RU" sz="2400" dirty="0"/>
              <a:t> </a:t>
            </a:r>
            <a:r>
              <a:rPr lang="ru-RU" sz="2400" dirty="0" err="1"/>
              <a:t>літографія</a:t>
            </a:r>
            <a:r>
              <a:rPr lang="ru-RU" sz="24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6109964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1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548680"/>
            <a:ext cx="5688632" cy="57852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916644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47664" y="692696"/>
            <a:ext cx="7491412" cy="1143000"/>
          </a:xfrm>
        </p:spPr>
        <p:txBody>
          <a:bodyPr/>
          <a:lstStyle/>
          <a:p>
            <a:pPr algn="ctr"/>
            <a:r>
              <a:rPr lang="ru-RU" b="1" dirty="0" err="1"/>
              <a:t>Необхідні</a:t>
            </a:r>
            <a:r>
              <a:rPr lang="ru-RU" b="1" dirty="0"/>
              <a:t> </a:t>
            </a:r>
            <a:r>
              <a:rPr lang="ru-RU" b="1" dirty="0" err="1"/>
              <a:t>прилади</a:t>
            </a:r>
            <a:r>
              <a:rPr lang="ru-RU" b="1" dirty="0"/>
              <a:t> і </a:t>
            </a:r>
            <a:r>
              <a:rPr lang="ru-RU" b="1" dirty="0" err="1"/>
              <a:t>матеріали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  <a:p>
            <a:r>
              <a:rPr lang="ru-RU" dirty="0"/>
              <a:t>    </a:t>
            </a:r>
            <a:r>
              <a:rPr lang="ru-RU" dirty="0" err="1"/>
              <a:t>Літографський</a:t>
            </a:r>
            <a:r>
              <a:rPr lang="ru-RU" dirty="0"/>
              <a:t> </a:t>
            </a:r>
            <a:r>
              <a:rPr lang="ru-RU" dirty="0" err="1"/>
              <a:t>верстат</a:t>
            </a:r>
            <a:endParaRPr lang="ru-RU" dirty="0"/>
          </a:p>
          <a:p>
            <a:r>
              <a:rPr lang="ru-RU" dirty="0"/>
              <a:t>    </a:t>
            </a:r>
            <a:r>
              <a:rPr lang="ru-RU" dirty="0" err="1"/>
              <a:t>Літографський</a:t>
            </a:r>
            <a:r>
              <a:rPr lang="ru-RU" dirty="0"/>
              <a:t> </a:t>
            </a:r>
            <a:r>
              <a:rPr lang="ru-RU" dirty="0" err="1"/>
              <a:t>камінь</a:t>
            </a:r>
            <a:r>
              <a:rPr lang="ru-RU" dirty="0"/>
              <a:t> ( </a:t>
            </a:r>
            <a:r>
              <a:rPr lang="ru-RU" dirty="0" err="1"/>
              <a:t>зазвичай</a:t>
            </a:r>
            <a:r>
              <a:rPr lang="ru-RU" dirty="0"/>
              <a:t> </a:t>
            </a:r>
            <a:r>
              <a:rPr lang="ru-RU" dirty="0" err="1"/>
              <a:t>вапняк</a:t>
            </a:r>
            <a:r>
              <a:rPr lang="ru-RU" dirty="0"/>
              <a:t>, зараз </a:t>
            </a:r>
            <a:r>
              <a:rPr lang="ru-RU" dirty="0" err="1"/>
              <a:t>переважно</a:t>
            </a:r>
            <a:r>
              <a:rPr lang="ru-RU" dirty="0"/>
              <a:t> </a:t>
            </a:r>
            <a:r>
              <a:rPr lang="ru-RU" dirty="0" err="1"/>
              <a:t>використовують</a:t>
            </a:r>
            <a:r>
              <a:rPr lang="ru-RU" dirty="0"/>
              <a:t> </a:t>
            </a:r>
            <a:r>
              <a:rPr lang="ru-RU" dirty="0" err="1"/>
              <a:t>металеві</a:t>
            </a:r>
            <a:r>
              <a:rPr lang="ru-RU" dirty="0"/>
              <a:t> </a:t>
            </a:r>
            <a:r>
              <a:rPr lang="ru-RU" dirty="0" err="1"/>
              <a:t>платівки</a:t>
            </a:r>
            <a:r>
              <a:rPr lang="ru-RU" dirty="0"/>
              <a:t> )</a:t>
            </a:r>
          </a:p>
          <a:p>
            <a:r>
              <a:rPr lang="ru-RU" dirty="0"/>
              <a:t>    </a:t>
            </a:r>
            <a:r>
              <a:rPr lang="ru-RU" dirty="0" err="1"/>
              <a:t>Літографський</a:t>
            </a:r>
            <a:r>
              <a:rPr lang="ru-RU" dirty="0"/>
              <a:t> </a:t>
            </a:r>
            <a:r>
              <a:rPr lang="ru-RU" dirty="0" err="1"/>
              <a:t>олівець</a:t>
            </a:r>
            <a:r>
              <a:rPr lang="ru-RU" dirty="0"/>
              <a:t> </a:t>
            </a:r>
            <a:r>
              <a:rPr lang="ru-RU" dirty="0" err="1"/>
              <a:t>або</a:t>
            </a:r>
            <a:r>
              <a:rPr lang="ru-RU" dirty="0"/>
              <a:t> </a:t>
            </a:r>
            <a:r>
              <a:rPr lang="ru-RU" dirty="0" err="1"/>
              <a:t>літографська</a:t>
            </a:r>
            <a:r>
              <a:rPr lang="ru-RU" dirty="0"/>
              <a:t> туш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801502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938213"/>
            <a:ext cx="7620000" cy="4981575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  <a:softEdge rad="6350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4566929" y="5926576"/>
            <a:ext cx="4572000" cy="92333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/>
            <a:r>
              <a:rPr lang="ru-RU" dirty="0" err="1"/>
              <a:t>Літографський</a:t>
            </a:r>
            <a:r>
              <a:rPr lang="ru-RU" dirty="0"/>
              <a:t> </a:t>
            </a:r>
            <a:r>
              <a:rPr lang="ru-RU" dirty="0" err="1"/>
              <a:t>камінь</a:t>
            </a:r>
            <a:r>
              <a:rPr lang="ru-RU" dirty="0"/>
              <a:t> з </a:t>
            </a:r>
            <a:r>
              <a:rPr lang="ru-RU" dirty="0" err="1"/>
              <a:t>малюнком</a:t>
            </a:r>
            <a:r>
              <a:rPr lang="ru-RU" dirty="0"/>
              <a:t>, </a:t>
            </a:r>
            <a:r>
              <a:rPr lang="ru-RU" dirty="0" err="1"/>
              <a:t>Прінстонський</a:t>
            </a:r>
            <a:r>
              <a:rPr lang="ru-RU" dirty="0"/>
              <a:t> </a:t>
            </a:r>
            <a:r>
              <a:rPr lang="ru-RU" dirty="0" err="1"/>
              <a:t>університет</a:t>
            </a:r>
            <a:r>
              <a:rPr lang="ru-RU" dirty="0"/>
              <a:t>, </a:t>
            </a:r>
            <a:r>
              <a:rPr lang="ru-RU" dirty="0" err="1"/>
              <a:t>збірка</a:t>
            </a:r>
            <a:r>
              <a:rPr lang="ru-RU" dirty="0"/>
              <a:t> </a:t>
            </a:r>
            <a:r>
              <a:rPr lang="ru-RU" dirty="0" err="1"/>
              <a:t>університетської</a:t>
            </a:r>
            <a:r>
              <a:rPr lang="ru-RU" dirty="0"/>
              <a:t> </a:t>
            </a:r>
            <a:r>
              <a:rPr lang="ru-RU" dirty="0" err="1"/>
              <a:t>бібліотеки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209152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4892" y="476672"/>
            <a:ext cx="7621219" cy="51125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4394111" y="5934670"/>
            <a:ext cx="4572000" cy="92333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/>
            <a:r>
              <a:rPr lang="ru-RU" dirty="0"/>
              <a:t>Зала з </a:t>
            </a:r>
            <a:r>
              <a:rPr lang="ru-RU" dirty="0" err="1"/>
              <a:t>літографськими</a:t>
            </a:r>
            <a:r>
              <a:rPr lang="ru-RU" dirty="0"/>
              <a:t> </a:t>
            </a:r>
            <a:r>
              <a:rPr lang="ru-RU" dirty="0" err="1"/>
              <a:t>верстатами</a:t>
            </a:r>
            <a:r>
              <a:rPr lang="ru-RU" dirty="0"/>
              <a:t> та </a:t>
            </a:r>
            <a:r>
              <a:rPr lang="ru-RU" dirty="0" err="1"/>
              <a:t>готовими</a:t>
            </a:r>
            <a:r>
              <a:rPr lang="ru-RU" dirty="0"/>
              <a:t> </a:t>
            </a:r>
            <a:r>
              <a:rPr lang="ru-RU" dirty="0" err="1"/>
              <a:t>кольоровими</a:t>
            </a:r>
            <a:r>
              <a:rPr lang="ru-RU" dirty="0"/>
              <a:t> </a:t>
            </a:r>
            <a:r>
              <a:rPr lang="ru-RU" dirty="0" err="1"/>
              <a:t>літографіями</a:t>
            </a:r>
            <a:r>
              <a:rPr lang="ru-RU" dirty="0"/>
              <a:t>, </a:t>
            </a:r>
            <a:r>
              <a:rPr lang="ru-RU" dirty="0" err="1"/>
              <a:t>Валькенсвард</a:t>
            </a:r>
            <a:r>
              <a:rPr lang="ru-RU" dirty="0"/>
              <a:t>, </a:t>
            </a:r>
            <a:r>
              <a:rPr lang="ru-RU" dirty="0" err="1"/>
              <a:t>Нідерданди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718248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/>
            </a:r>
            <a:br>
              <a:rPr lang="en-US" dirty="0" smtClean="0"/>
            </a:br>
            <a:r>
              <a:rPr lang="ru-RU" dirty="0" err="1" smtClean="0"/>
              <a:t>Літографія</a:t>
            </a:r>
            <a:r>
              <a:rPr lang="ru-RU" dirty="0" smtClean="0"/>
              <a:t> </a:t>
            </a:r>
            <a:r>
              <a:rPr lang="ru-RU" dirty="0"/>
              <a:t>на </a:t>
            </a:r>
            <a:r>
              <a:rPr lang="ru-RU" dirty="0" err="1"/>
              <a:t>службі</a:t>
            </a:r>
            <a:r>
              <a:rPr lang="ru-RU" dirty="0"/>
              <a:t> у </a:t>
            </a:r>
            <a:r>
              <a:rPr lang="ru-RU" dirty="0" err="1"/>
              <a:t>мистецтва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87624" y="1524000"/>
            <a:ext cx="7803976" cy="5217368"/>
          </a:xfrm>
        </p:spPr>
        <p:txBody>
          <a:bodyPr/>
          <a:lstStyle/>
          <a:p>
            <a:pPr marL="0" indent="0">
              <a:buNone/>
            </a:pPr>
            <a:r>
              <a:rPr lang="ru-RU" sz="1200" dirty="0" err="1" smtClean="0"/>
              <a:t>Класичну</a:t>
            </a:r>
            <a:r>
              <a:rPr lang="ru-RU" sz="1200" dirty="0" smtClean="0"/>
              <a:t> </a:t>
            </a:r>
            <a:r>
              <a:rPr lang="ru-RU" sz="1200" dirty="0" err="1"/>
              <a:t>техніку</a:t>
            </a:r>
            <a:r>
              <a:rPr lang="ru-RU" sz="1200" dirty="0"/>
              <a:t> </a:t>
            </a:r>
            <a:r>
              <a:rPr lang="ru-RU" sz="1200" dirty="0" err="1"/>
              <a:t>літографії</a:t>
            </a:r>
            <a:r>
              <a:rPr lang="ru-RU" sz="1200" dirty="0"/>
              <a:t> </a:t>
            </a:r>
            <a:r>
              <a:rPr lang="ru-RU" sz="1200" dirty="0" err="1"/>
              <a:t>використовувало</a:t>
            </a:r>
            <a:r>
              <a:rPr lang="ru-RU" sz="1200" dirty="0"/>
              <a:t> </a:t>
            </a:r>
            <a:r>
              <a:rPr lang="ru-RU" sz="1200" dirty="0" err="1"/>
              <a:t>багато</a:t>
            </a:r>
            <a:r>
              <a:rPr lang="ru-RU" sz="1200" dirty="0"/>
              <a:t> </a:t>
            </a:r>
            <a:r>
              <a:rPr lang="ru-RU" sz="1200" dirty="0" err="1"/>
              <a:t>митців</a:t>
            </a:r>
            <a:r>
              <a:rPr lang="ru-RU" sz="1200" dirty="0"/>
              <a:t> 19-20 ст.:</a:t>
            </a:r>
          </a:p>
          <a:p>
            <a:r>
              <a:rPr lang="ru-RU" sz="1200" dirty="0" err="1"/>
              <a:t>Франсіско</a:t>
            </a:r>
            <a:r>
              <a:rPr lang="ru-RU" sz="1200" dirty="0"/>
              <a:t> Гойя, </a:t>
            </a:r>
            <a:r>
              <a:rPr lang="ru-RU" sz="1200" dirty="0" err="1"/>
              <a:t>літографія</a:t>
            </a:r>
            <a:r>
              <a:rPr lang="ru-RU" sz="1200" dirty="0"/>
              <a:t> «Браво, торо </a:t>
            </a:r>
            <a:r>
              <a:rPr lang="ru-RU" sz="1200" dirty="0" smtClean="0"/>
              <a:t>!»</a:t>
            </a:r>
            <a:endParaRPr lang="ru-RU" sz="1200" dirty="0"/>
          </a:p>
          <a:p>
            <a:r>
              <a:rPr lang="ru-RU" sz="1200" dirty="0"/>
              <a:t>    </a:t>
            </a:r>
            <a:r>
              <a:rPr lang="ru-RU" sz="1200" dirty="0" err="1"/>
              <a:t>Франсіско</a:t>
            </a:r>
            <a:r>
              <a:rPr lang="ru-RU" sz="1200" dirty="0"/>
              <a:t> Гойя</a:t>
            </a:r>
          </a:p>
          <a:p>
            <a:r>
              <a:rPr lang="ru-RU" sz="1200" dirty="0"/>
              <a:t>    Ежен Делакруа,</a:t>
            </a:r>
          </a:p>
          <a:p>
            <a:r>
              <a:rPr lang="ru-RU" sz="1200" dirty="0"/>
              <a:t>    Теодор </a:t>
            </a:r>
            <a:r>
              <a:rPr lang="ru-RU" sz="1200" dirty="0" err="1"/>
              <a:t>Жеріко</a:t>
            </a:r>
            <a:r>
              <a:rPr lang="ru-RU" sz="1200" dirty="0"/>
              <a:t>,</a:t>
            </a:r>
          </a:p>
          <a:p>
            <a:r>
              <a:rPr lang="ru-RU" sz="1200" dirty="0"/>
              <a:t>    Адольф фон Менцель,</a:t>
            </a:r>
          </a:p>
          <a:p>
            <a:r>
              <a:rPr lang="ru-RU" sz="1200" dirty="0"/>
              <a:t>    Оноре </a:t>
            </a:r>
            <a:r>
              <a:rPr lang="ru-RU" sz="1200" dirty="0" err="1"/>
              <a:t>Дом'є</a:t>
            </a:r>
            <a:r>
              <a:rPr lang="ru-RU" sz="1200" dirty="0"/>
              <a:t>,</a:t>
            </a:r>
          </a:p>
          <a:p>
            <a:r>
              <a:rPr lang="ru-RU" sz="1200" dirty="0"/>
              <a:t>    </a:t>
            </a:r>
            <a:r>
              <a:rPr lang="ru-RU" sz="1200" dirty="0" err="1"/>
              <a:t>Едуар</a:t>
            </a:r>
            <a:r>
              <a:rPr lang="ru-RU" sz="1200" dirty="0"/>
              <a:t> Мане,</a:t>
            </a:r>
          </a:p>
          <a:p>
            <a:r>
              <a:rPr lang="ru-RU" sz="1200" dirty="0"/>
              <a:t>    Тулуз-Лотрек,</a:t>
            </a:r>
          </a:p>
          <a:p>
            <a:r>
              <a:rPr lang="ru-RU" sz="1200" dirty="0"/>
              <a:t>    </a:t>
            </a:r>
            <a:r>
              <a:rPr lang="ru-RU" sz="1200" dirty="0" err="1"/>
              <a:t>П'єр</a:t>
            </a:r>
            <a:r>
              <a:rPr lang="ru-RU" sz="1200" dirty="0"/>
              <a:t>-Огюст Ренуар</a:t>
            </a:r>
          </a:p>
          <a:p>
            <a:r>
              <a:rPr lang="ru-RU" sz="1200" dirty="0"/>
              <a:t>    </a:t>
            </a:r>
            <a:r>
              <a:rPr lang="ru-RU" sz="1200" dirty="0" err="1"/>
              <a:t>Стейнлен</a:t>
            </a:r>
            <a:r>
              <a:rPr lang="ru-RU" sz="1200" dirty="0"/>
              <a:t>,</a:t>
            </a:r>
          </a:p>
          <a:p>
            <a:r>
              <a:rPr lang="ru-RU" sz="1200" dirty="0"/>
              <a:t>    Альбер Марке,</a:t>
            </a:r>
          </a:p>
          <a:p>
            <a:r>
              <a:rPr lang="ru-RU" sz="1200" dirty="0"/>
              <a:t>    </a:t>
            </a:r>
            <a:r>
              <a:rPr lang="ru-RU" sz="1200" dirty="0" err="1"/>
              <a:t>Анрі</a:t>
            </a:r>
            <a:r>
              <a:rPr lang="ru-RU" sz="1200" dirty="0"/>
              <a:t> </a:t>
            </a:r>
            <a:r>
              <a:rPr lang="ru-RU" sz="1200" dirty="0" err="1"/>
              <a:t>Матісс</a:t>
            </a:r>
            <a:endParaRPr lang="ru-RU" sz="1200" dirty="0"/>
          </a:p>
          <a:p>
            <a:r>
              <a:rPr lang="ru-RU" sz="1200" dirty="0"/>
              <a:t>    </a:t>
            </a:r>
            <a:r>
              <a:rPr lang="ru-RU" sz="1200" dirty="0" err="1"/>
              <a:t>Рєпін</a:t>
            </a:r>
            <a:r>
              <a:rPr lang="ru-RU" sz="1200" dirty="0"/>
              <a:t> </a:t>
            </a:r>
            <a:r>
              <a:rPr lang="ru-RU" sz="1200" dirty="0" err="1"/>
              <a:t>Ілля</a:t>
            </a:r>
            <a:r>
              <a:rPr lang="ru-RU" sz="1200" dirty="0"/>
              <a:t> Юхимович</a:t>
            </a:r>
          </a:p>
          <a:p>
            <a:r>
              <a:rPr lang="ru-RU" sz="1200" dirty="0"/>
              <a:t>    </a:t>
            </a:r>
            <a:r>
              <a:rPr lang="ru-RU" sz="1200" dirty="0" err="1"/>
              <a:t>Сєров</a:t>
            </a:r>
            <a:r>
              <a:rPr lang="ru-RU" sz="1200" dirty="0"/>
              <a:t> Валентин </a:t>
            </a:r>
            <a:r>
              <a:rPr lang="ru-RU" sz="1200" dirty="0" err="1"/>
              <a:t>Олександрович</a:t>
            </a:r>
            <a:endParaRPr lang="ru-RU" sz="1200" dirty="0"/>
          </a:p>
          <a:p>
            <a:r>
              <a:rPr lang="ru-RU" sz="1200" dirty="0"/>
              <a:t>    Сальвадор </a:t>
            </a:r>
            <a:r>
              <a:rPr lang="ru-RU" sz="1200" dirty="0" err="1"/>
              <a:t>Далі</a:t>
            </a:r>
            <a:endParaRPr lang="ru-RU" sz="1200" dirty="0"/>
          </a:p>
          <a:p>
            <a:r>
              <a:rPr lang="ru-RU" sz="1200" dirty="0"/>
              <a:t>    </a:t>
            </a:r>
            <a:r>
              <a:rPr lang="ru-RU" sz="1200" dirty="0" err="1"/>
              <a:t>Верейський</a:t>
            </a:r>
            <a:r>
              <a:rPr lang="ru-RU" sz="1200" dirty="0"/>
              <a:t> </a:t>
            </a:r>
            <a:r>
              <a:rPr lang="ru-RU" sz="1200" dirty="0" err="1"/>
              <a:t>Георгій</a:t>
            </a:r>
            <a:r>
              <a:rPr lang="ru-RU" sz="1200" dirty="0"/>
              <a:t> Семенович</a:t>
            </a:r>
          </a:p>
          <a:p>
            <a:endParaRPr lang="ru-RU" sz="1200" dirty="0"/>
          </a:p>
          <a:p>
            <a:r>
              <a:rPr lang="ru-RU" sz="1200" dirty="0" err="1"/>
              <a:t>Належне</a:t>
            </a:r>
            <a:r>
              <a:rPr lang="ru-RU" sz="1200" dirty="0"/>
              <a:t> </a:t>
            </a:r>
            <a:r>
              <a:rPr lang="ru-RU" sz="1200" dirty="0" err="1"/>
              <a:t>віддав</a:t>
            </a:r>
            <a:r>
              <a:rPr lang="ru-RU" sz="1200" dirty="0"/>
              <a:t> </a:t>
            </a:r>
            <a:r>
              <a:rPr lang="ru-RU" sz="1200" dirty="0" err="1"/>
              <a:t>літографській</a:t>
            </a:r>
            <a:r>
              <a:rPr lang="ru-RU" sz="1200" dirty="0"/>
              <a:t> </a:t>
            </a:r>
            <a:r>
              <a:rPr lang="ru-RU" sz="1200" dirty="0" err="1"/>
              <a:t>техніці</a:t>
            </a:r>
            <a:r>
              <a:rPr lang="ru-RU" sz="1200" dirty="0"/>
              <a:t> й </a:t>
            </a:r>
            <a:r>
              <a:rPr lang="ru-RU" sz="1200" dirty="0" err="1"/>
              <a:t>Моріц</a:t>
            </a:r>
            <a:r>
              <a:rPr lang="ru-RU" sz="1200" dirty="0"/>
              <a:t> </a:t>
            </a:r>
            <a:r>
              <a:rPr lang="ru-RU" sz="1200" dirty="0" err="1"/>
              <a:t>Корнеліус</a:t>
            </a:r>
            <a:r>
              <a:rPr lang="ru-RU" sz="1200" dirty="0"/>
              <a:t> </a:t>
            </a:r>
            <a:r>
              <a:rPr lang="ru-RU" sz="1200" dirty="0" err="1"/>
              <a:t>Ешер</a:t>
            </a:r>
            <a:r>
              <a:rPr lang="ru-RU" sz="1200" dirty="0"/>
              <a:t> (</a:t>
            </a:r>
            <a:r>
              <a:rPr lang="ru-RU" sz="1200" dirty="0" err="1"/>
              <a:t>або</a:t>
            </a:r>
            <a:r>
              <a:rPr lang="ru-RU" sz="1200" dirty="0"/>
              <a:t> </a:t>
            </a:r>
            <a:r>
              <a:rPr lang="ru-RU" sz="1200" dirty="0" err="1"/>
              <a:t>Есхер</a:t>
            </a:r>
            <a:r>
              <a:rPr lang="ru-RU" sz="1200" dirty="0"/>
              <a:t>), </a:t>
            </a:r>
            <a:r>
              <a:rPr lang="ru-RU" sz="1200" dirty="0" err="1"/>
              <a:t>знакова</a:t>
            </a:r>
            <a:r>
              <a:rPr lang="ru-RU" sz="1200" dirty="0"/>
              <a:t> </a:t>
            </a:r>
            <a:r>
              <a:rPr lang="ru-RU" sz="1200" dirty="0" err="1"/>
              <a:t>фігура</a:t>
            </a:r>
            <a:r>
              <a:rPr lang="ru-RU" sz="1200" dirty="0"/>
              <a:t> для </a:t>
            </a:r>
            <a:r>
              <a:rPr lang="ru-RU" sz="1200" dirty="0" err="1"/>
              <a:t>мистецтва</a:t>
            </a:r>
            <a:r>
              <a:rPr lang="ru-RU" sz="1200" dirty="0"/>
              <a:t> </a:t>
            </a:r>
            <a:r>
              <a:rPr lang="ru-RU" sz="1200" dirty="0" err="1"/>
              <a:t>гравюри</a:t>
            </a:r>
            <a:r>
              <a:rPr lang="ru-RU" sz="1200" dirty="0"/>
              <a:t> 20 </a:t>
            </a:r>
            <a:r>
              <a:rPr lang="ru-RU" sz="1200" dirty="0" err="1"/>
              <a:t>століття</a:t>
            </a:r>
            <a:r>
              <a:rPr lang="ru-RU" sz="1200" dirty="0"/>
              <a:t>. В </a:t>
            </a:r>
            <a:r>
              <a:rPr lang="ru-RU" sz="1200" dirty="0" err="1"/>
              <a:t>Україні</a:t>
            </a:r>
            <a:r>
              <a:rPr lang="ru-RU" sz="1200" dirty="0"/>
              <a:t> </a:t>
            </a:r>
            <a:r>
              <a:rPr lang="ru-RU" sz="1200" dirty="0" err="1"/>
              <a:t>літографію</a:t>
            </a:r>
            <a:r>
              <a:rPr lang="ru-RU" sz="1200" dirty="0"/>
              <a:t> </a:t>
            </a:r>
            <a:r>
              <a:rPr lang="ru-RU" sz="1200" dirty="0" err="1"/>
              <a:t>успішно</a:t>
            </a:r>
            <a:r>
              <a:rPr lang="ru-RU" sz="1200" dirty="0"/>
              <a:t> </a:t>
            </a:r>
            <a:r>
              <a:rPr lang="ru-RU" sz="1200" dirty="0" err="1"/>
              <a:t>практикували</a:t>
            </a:r>
            <a:r>
              <a:rPr lang="ru-RU" sz="1200" dirty="0"/>
              <a:t> </a:t>
            </a:r>
            <a:r>
              <a:rPr lang="ru-RU" sz="1200" dirty="0" err="1"/>
              <a:t>Микола</a:t>
            </a:r>
            <a:r>
              <a:rPr lang="ru-RU" sz="1200" dirty="0"/>
              <a:t> Мурашко, Василь </a:t>
            </a:r>
            <a:r>
              <a:rPr lang="ru-RU" sz="1200" dirty="0" err="1"/>
              <a:t>Касіян</a:t>
            </a:r>
            <a:r>
              <a:rPr lang="ru-RU" sz="1200" dirty="0"/>
              <a:t>, Михайло Жук. </a:t>
            </a:r>
            <a:r>
              <a:rPr lang="ru-RU" sz="1200" dirty="0" err="1"/>
              <a:t>Серед</a:t>
            </a:r>
            <a:r>
              <a:rPr lang="ru-RU" sz="1200" dirty="0"/>
              <a:t> </a:t>
            </a:r>
            <a:r>
              <a:rPr lang="ru-RU" sz="1200" dirty="0" err="1"/>
              <a:t>сучасних</a:t>
            </a:r>
            <a:r>
              <a:rPr lang="ru-RU" sz="1200" dirty="0"/>
              <a:t> </a:t>
            </a:r>
            <a:r>
              <a:rPr lang="ru-RU" sz="1200" dirty="0" err="1"/>
              <a:t>митців</a:t>
            </a:r>
            <a:r>
              <a:rPr lang="ru-RU" sz="1200" dirty="0"/>
              <a:t> </a:t>
            </a:r>
            <a:r>
              <a:rPr lang="ru-RU" sz="1200" dirty="0" err="1"/>
              <a:t>слід</a:t>
            </a:r>
            <a:r>
              <a:rPr lang="ru-RU" sz="1200" dirty="0"/>
              <a:t> </a:t>
            </a:r>
            <a:r>
              <a:rPr lang="ru-RU" sz="1200" dirty="0" err="1"/>
              <a:t>відмітити</a:t>
            </a:r>
            <a:r>
              <a:rPr lang="ru-RU" sz="1200" dirty="0"/>
              <a:t> </a:t>
            </a:r>
            <a:r>
              <a:rPr lang="ru-RU" sz="1200" dirty="0" err="1"/>
              <a:t>Надію</a:t>
            </a:r>
            <a:r>
              <a:rPr lang="ru-RU" sz="1200" dirty="0"/>
              <a:t> </a:t>
            </a:r>
            <a:r>
              <a:rPr lang="ru-RU" sz="1200" dirty="0" err="1"/>
              <a:t>Лопухову</a:t>
            </a:r>
            <a:r>
              <a:rPr lang="ru-RU" sz="1200" dirty="0"/>
              <a:t>, </a:t>
            </a:r>
            <a:r>
              <a:rPr lang="ru-RU" sz="1200" dirty="0" err="1"/>
              <a:t>Володимира</a:t>
            </a:r>
            <a:r>
              <a:rPr lang="ru-RU" sz="1200" dirty="0"/>
              <a:t> </a:t>
            </a:r>
            <a:r>
              <a:rPr lang="ru-RU" sz="1200" dirty="0" err="1"/>
              <a:t>Чаришнікова</a:t>
            </a:r>
            <a:r>
              <a:rPr lang="ru-RU" sz="1200" dirty="0"/>
              <a:t>, Адама </a:t>
            </a:r>
            <a:r>
              <a:rPr lang="ru-RU" sz="1200" dirty="0" err="1"/>
              <a:t>Крвавича</a:t>
            </a:r>
            <a:r>
              <a:rPr lang="ru-RU" sz="12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591647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Reporting Progress or Status">
  <a:themeElements>
    <a:clrScheme name="Тема Office 1">
      <a:dk1>
        <a:srgbClr val="333300"/>
      </a:dk1>
      <a:lt1>
        <a:srgbClr val="FFFFFF"/>
      </a:lt1>
      <a:dk2>
        <a:srgbClr val="000000"/>
      </a:dk2>
      <a:lt2>
        <a:srgbClr val="969696"/>
      </a:lt2>
      <a:accent1>
        <a:srgbClr val="E5D58A"/>
      </a:accent1>
      <a:accent2>
        <a:srgbClr val="CCCC00"/>
      </a:accent2>
      <a:accent3>
        <a:srgbClr val="FFFFFF"/>
      </a:accent3>
      <a:accent4>
        <a:srgbClr val="2A2A00"/>
      </a:accent4>
      <a:accent5>
        <a:srgbClr val="F0E7C4"/>
      </a:accent5>
      <a:accent6>
        <a:srgbClr val="B9B900"/>
      </a:accent6>
      <a:hlink>
        <a:srgbClr val="999933"/>
      </a:hlink>
      <a:folHlink>
        <a:srgbClr val="666633"/>
      </a:folHlink>
    </a:clrScheme>
    <a:fontScheme name="Тема Office">
      <a:majorFont>
        <a:latin typeface="Times New Roman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charset="0"/>
          </a:defRPr>
        </a:defPPr>
      </a:lstStyle>
    </a:lnDef>
  </a:objectDefaults>
  <a:extraClrSchemeLst>
    <a:extraClrScheme>
      <a:clrScheme name="Тема Office 1">
        <a:dk1>
          <a:srgbClr val="333300"/>
        </a:dk1>
        <a:lt1>
          <a:srgbClr val="FFFFFF"/>
        </a:lt1>
        <a:dk2>
          <a:srgbClr val="000000"/>
        </a:dk2>
        <a:lt2>
          <a:srgbClr val="969696"/>
        </a:lt2>
        <a:accent1>
          <a:srgbClr val="E5D58A"/>
        </a:accent1>
        <a:accent2>
          <a:srgbClr val="CCCC00"/>
        </a:accent2>
        <a:accent3>
          <a:srgbClr val="FFFFFF"/>
        </a:accent3>
        <a:accent4>
          <a:srgbClr val="2A2A00"/>
        </a:accent4>
        <a:accent5>
          <a:srgbClr val="F0E7C4"/>
        </a:accent5>
        <a:accent6>
          <a:srgbClr val="B9B900"/>
        </a:accent6>
        <a:hlink>
          <a:srgbClr val="999933"/>
        </a:hlink>
        <a:folHlink>
          <a:srgbClr val="66663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2">
        <a:dk1>
          <a:srgbClr val="000000"/>
        </a:dk1>
        <a:lt1>
          <a:srgbClr val="8EA1C0"/>
        </a:lt1>
        <a:dk2>
          <a:srgbClr val="FFFFFF"/>
        </a:dk2>
        <a:lt2>
          <a:srgbClr val="5F5F5F"/>
        </a:lt2>
        <a:accent1>
          <a:srgbClr val="B6CDDE"/>
        </a:accent1>
        <a:accent2>
          <a:srgbClr val="8A7CA2"/>
        </a:accent2>
        <a:accent3>
          <a:srgbClr val="C6CDDC"/>
        </a:accent3>
        <a:accent4>
          <a:srgbClr val="000000"/>
        </a:accent4>
        <a:accent5>
          <a:srgbClr val="D7E3EC"/>
        </a:accent5>
        <a:accent6>
          <a:srgbClr val="7D7092"/>
        </a:accent6>
        <a:hlink>
          <a:srgbClr val="336699"/>
        </a:hlink>
        <a:folHlink>
          <a:srgbClr val="0099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3">
        <a:dk1>
          <a:srgbClr val="333300"/>
        </a:dk1>
        <a:lt1>
          <a:srgbClr val="FFFFFF"/>
        </a:lt1>
        <a:dk2>
          <a:srgbClr val="000000"/>
        </a:dk2>
        <a:lt2>
          <a:srgbClr val="969696"/>
        </a:lt2>
        <a:accent1>
          <a:srgbClr val="EAEAEA"/>
        </a:accent1>
        <a:accent2>
          <a:srgbClr val="969696"/>
        </a:accent2>
        <a:accent3>
          <a:srgbClr val="FFFFFF"/>
        </a:accent3>
        <a:accent4>
          <a:srgbClr val="2A2A00"/>
        </a:accent4>
        <a:accent5>
          <a:srgbClr val="F3F3F3"/>
        </a:accent5>
        <a:accent6>
          <a:srgbClr val="878787"/>
        </a:accent6>
        <a:hlink>
          <a:srgbClr val="5F5F5F"/>
        </a:hlink>
        <a:folHlink>
          <a:srgbClr val="CBCBCB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Доклад о ходе работ</Template>
  <TotalTime>114</TotalTime>
  <Words>343</Words>
  <Application>Microsoft Office PowerPoint</Application>
  <PresentationFormat>Экран (4:3)</PresentationFormat>
  <Paragraphs>38</Paragraphs>
  <Slides>24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25" baseType="lpstr">
      <vt:lpstr>Reporting Progress or Status</vt:lpstr>
      <vt:lpstr>Літографія</vt:lpstr>
      <vt:lpstr>Презентация PowerPoint</vt:lpstr>
      <vt:lpstr>Презентация PowerPoint</vt:lpstr>
      <vt:lpstr>Презентация PowerPoint</vt:lpstr>
      <vt:lpstr>Презентация PowerPoint</vt:lpstr>
      <vt:lpstr>Необхідні прилади і матеріали </vt:lpstr>
      <vt:lpstr>Презентация PowerPoint</vt:lpstr>
      <vt:lpstr>Презентация PowerPoint</vt:lpstr>
      <vt:lpstr> Літографія на службі у мистецтва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Валентина Іванівна</dc:creator>
  <cp:lastModifiedBy>Валентина Іванівна</cp:lastModifiedBy>
  <cp:revision>6</cp:revision>
  <dcterms:created xsi:type="dcterms:W3CDTF">2012-12-13T10:01:34Z</dcterms:created>
  <dcterms:modified xsi:type="dcterms:W3CDTF">2012-12-13T13:16:30Z</dcterms:modified>
</cp:coreProperties>
</file>